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Gotham" charset="1" panose="00000000000000000000"/>
      <p:regular r:id="rId17"/>
    </p:embeddedFont>
    <p:embeddedFont>
      <p:font typeface="Gotham Bold" charset="1" panose="00000000000000000000"/>
      <p:regular r:id="rId18"/>
    </p:embeddedFont>
    <p:embeddedFont>
      <p:font typeface="Canva Sans" charset="1" panose="020B0503030501040103"/>
      <p:regular r:id="rId19"/>
    </p:embeddedFont>
    <p:embeddedFont>
      <p:font typeface="Canva Sans Bold" charset="1" panose="020B0803030501040103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jpeg" Type="http://schemas.openxmlformats.org/officeDocument/2006/relationships/image"/><Relationship Id="rId6" Target="../media/image10.jpe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.jpe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.jpe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3.jpe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8345" y="910963"/>
            <a:ext cx="615064" cy="419362"/>
          </a:xfrm>
          <a:custGeom>
            <a:avLst/>
            <a:gdLst/>
            <a:ahLst/>
            <a:cxnLst/>
            <a:rect r="r" b="b" t="t" l="l"/>
            <a:pathLst>
              <a:path h="419362" w="615064">
                <a:moveTo>
                  <a:pt x="0" y="0"/>
                </a:moveTo>
                <a:lnTo>
                  <a:pt x="615064" y="0"/>
                </a:lnTo>
                <a:lnTo>
                  <a:pt x="615064" y="419362"/>
                </a:lnTo>
                <a:lnTo>
                  <a:pt x="0" y="419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279728" y="2421079"/>
            <a:ext cx="3031128" cy="6446431"/>
            <a:chOff x="0" y="0"/>
            <a:chExt cx="457055" cy="9720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7055" cy="972038"/>
            </a:xfrm>
            <a:custGeom>
              <a:avLst/>
              <a:gdLst/>
              <a:ahLst/>
              <a:cxnLst/>
              <a:rect r="r" b="b" t="t" l="l"/>
              <a:pathLst>
                <a:path h="972038" w="457055">
                  <a:moveTo>
                    <a:pt x="58745" y="0"/>
                  </a:moveTo>
                  <a:lnTo>
                    <a:pt x="398309" y="0"/>
                  </a:lnTo>
                  <a:cubicBezTo>
                    <a:pt x="430754" y="0"/>
                    <a:pt x="457055" y="26301"/>
                    <a:pt x="457055" y="58745"/>
                  </a:cubicBezTo>
                  <a:lnTo>
                    <a:pt x="457055" y="913293"/>
                  </a:lnTo>
                  <a:cubicBezTo>
                    <a:pt x="457055" y="928873"/>
                    <a:pt x="450865" y="943815"/>
                    <a:pt x="439849" y="954832"/>
                  </a:cubicBezTo>
                  <a:cubicBezTo>
                    <a:pt x="428832" y="965849"/>
                    <a:pt x="413890" y="972038"/>
                    <a:pt x="398309" y="972038"/>
                  </a:cubicBezTo>
                  <a:lnTo>
                    <a:pt x="58745" y="972038"/>
                  </a:lnTo>
                  <a:cubicBezTo>
                    <a:pt x="43165" y="972038"/>
                    <a:pt x="28223" y="965849"/>
                    <a:pt x="17206" y="954832"/>
                  </a:cubicBezTo>
                  <a:cubicBezTo>
                    <a:pt x="6189" y="943815"/>
                    <a:pt x="0" y="928873"/>
                    <a:pt x="0" y="913293"/>
                  </a:cubicBezTo>
                  <a:lnTo>
                    <a:pt x="0" y="58745"/>
                  </a:lnTo>
                  <a:cubicBezTo>
                    <a:pt x="0" y="43165"/>
                    <a:pt x="6189" y="28223"/>
                    <a:pt x="17206" y="17206"/>
                  </a:cubicBezTo>
                  <a:cubicBezTo>
                    <a:pt x="28223" y="6189"/>
                    <a:pt x="43165" y="0"/>
                    <a:pt x="58745" y="0"/>
                  </a:cubicBezTo>
                  <a:close/>
                </a:path>
              </a:pathLst>
            </a:custGeom>
            <a:blipFill>
              <a:blip r:embed="rId5"/>
              <a:stretch>
                <a:fillRect l="-31249" t="-365" r="-22448" b="-8037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581990" y="2264853"/>
            <a:ext cx="4264754" cy="6878635"/>
          </a:xfrm>
          <a:custGeom>
            <a:avLst/>
            <a:gdLst/>
            <a:ahLst/>
            <a:cxnLst/>
            <a:rect r="r" b="b" t="t" l="l"/>
            <a:pathLst>
              <a:path h="6878635" w="4264754">
                <a:moveTo>
                  <a:pt x="0" y="0"/>
                </a:moveTo>
                <a:lnTo>
                  <a:pt x="4264754" y="0"/>
                </a:lnTo>
                <a:lnTo>
                  <a:pt x="4264754" y="6878636"/>
                </a:lnTo>
                <a:lnTo>
                  <a:pt x="0" y="68786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87820">
            <a:off x="8989736" y="5431575"/>
            <a:ext cx="3602892" cy="2531031"/>
          </a:xfrm>
          <a:custGeom>
            <a:avLst/>
            <a:gdLst/>
            <a:ahLst/>
            <a:cxnLst/>
            <a:rect r="r" b="b" t="t" l="l"/>
            <a:pathLst>
              <a:path h="2531031" w="3602892">
                <a:moveTo>
                  <a:pt x="0" y="0"/>
                </a:moveTo>
                <a:lnTo>
                  <a:pt x="3602892" y="0"/>
                </a:lnTo>
                <a:lnTo>
                  <a:pt x="3602892" y="2531032"/>
                </a:lnTo>
                <a:lnTo>
                  <a:pt x="0" y="25310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95877" y="8638592"/>
            <a:ext cx="3086100" cy="665111"/>
            <a:chOff x="0" y="0"/>
            <a:chExt cx="812800" cy="17517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175173"/>
            </a:xfrm>
            <a:custGeom>
              <a:avLst/>
              <a:gdLst/>
              <a:ahLst/>
              <a:cxnLst/>
              <a:rect r="r" b="b" t="t" l="l"/>
              <a:pathLst>
                <a:path h="175173" w="812800">
                  <a:moveTo>
                    <a:pt x="87587" y="0"/>
                  </a:moveTo>
                  <a:lnTo>
                    <a:pt x="725213" y="0"/>
                  </a:lnTo>
                  <a:cubicBezTo>
                    <a:pt x="773586" y="0"/>
                    <a:pt x="812800" y="39214"/>
                    <a:pt x="812800" y="87587"/>
                  </a:cubicBezTo>
                  <a:lnTo>
                    <a:pt x="812800" y="87587"/>
                  </a:lnTo>
                  <a:cubicBezTo>
                    <a:pt x="812800" y="135959"/>
                    <a:pt x="773586" y="175173"/>
                    <a:pt x="725213" y="175173"/>
                  </a:cubicBezTo>
                  <a:lnTo>
                    <a:pt x="87587" y="175173"/>
                  </a:lnTo>
                  <a:cubicBezTo>
                    <a:pt x="39214" y="175173"/>
                    <a:pt x="0" y="135959"/>
                    <a:pt x="0" y="87587"/>
                  </a:cubicBezTo>
                  <a:lnTo>
                    <a:pt x="0" y="87587"/>
                  </a:lnTo>
                  <a:cubicBezTo>
                    <a:pt x="0" y="39214"/>
                    <a:pt x="39214" y="0"/>
                    <a:pt x="87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213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789515" y="910963"/>
            <a:ext cx="1432818" cy="492746"/>
            <a:chOff x="0" y="0"/>
            <a:chExt cx="377368" cy="12977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77368" cy="129777"/>
            </a:xfrm>
            <a:custGeom>
              <a:avLst/>
              <a:gdLst/>
              <a:ahLst/>
              <a:cxnLst/>
              <a:rect r="r" b="b" t="t" l="l"/>
              <a:pathLst>
                <a:path h="129777" w="377368">
                  <a:moveTo>
                    <a:pt x="64888" y="0"/>
                  </a:moveTo>
                  <a:lnTo>
                    <a:pt x="312479" y="0"/>
                  </a:lnTo>
                  <a:cubicBezTo>
                    <a:pt x="348316" y="0"/>
                    <a:pt x="377368" y="29051"/>
                    <a:pt x="377368" y="64888"/>
                  </a:cubicBezTo>
                  <a:lnTo>
                    <a:pt x="377368" y="64888"/>
                  </a:lnTo>
                  <a:cubicBezTo>
                    <a:pt x="377368" y="82098"/>
                    <a:pt x="370531" y="98602"/>
                    <a:pt x="358362" y="110771"/>
                  </a:cubicBezTo>
                  <a:cubicBezTo>
                    <a:pt x="346193" y="122940"/>
                    <a:pt x="329689" y="129777"/>
                    <a:pt x="312479" y="129777"/>
                  </a:cubicBezTo>
                  <a:lnTo>
                    <a:pt x="64888" y="129777"/>
                  </a:lnTo>
                  <a:cubicBezTo>
                    <a:pt x="29051" y="129777"/>
                    <a:pt x="0" y="100725"/>
                    <a:pt x="0" y="64888"/>
                  </a:cubicBezTo>
                  <a:lnTo>
                    <a:pt x="0" y="64888"/>
                  </a:lnTo>
                  <a:cubicBezTo>
                    <a:pt x="0" y="29051"/>
                    <a:pt x="29051" y="0"/>
                    <a:pt x="648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77368" cy="167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581990" y="910963"/>
            <a:ext cx="1432818" cy="492746"/>
            <a:chOff x="0" y="0"/>
            <a:chExt cx="377368" cy="12977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77368" cy="129777"/>
            </a:xfrm>
            <a:custGeom>
              <a:avLst/>
              <a:gdLst/>
              <a:ahLst/>
              <a:cxnLst/>
              <a:rect r="r" b="b" t="t" l="l"/>
              <a:pathLst>
                <a:path h="129777" w="377368">
                  <a:moveTo>
                    <a:pt x="64888" y="0"/>
                  </a:moveTo>
                  <a:lnTo>
                    <a:pt x="312479" y="0"/>
                  </a:lnTo>
                  <a:cubicBezTo>
                    <a:pt x="348316" y="0"/>
                    <a:pt x="377368" y="29051"/>
                    <a:pt x="377368" y="64888"/>
                  </a:cubicBezTo>
                  <a:lnTo>
                    <a:pt x="377368" y="64888"/>
                  </a:lnTo>
                  <a:cubicBezTo>
                    <a:pt x="377368" y="82098"/>
                    <a:pt x="370531" y="98602"/>
                    <a:pt x="358362" y="110771"/>
                  </a:cubicBezTo>
                  <a:cubicBezTo>
                    <a:pt x="346193" y="122940"/>
                    <a:pt x="329689" y="129777"/>
                    <a:pt x="312479" y="129777"/>
                  </a:cubicBezTo>
                  <a:lnTo>
                    <a:pt x="64888" y="129777"/>
                  </a:lnTo>
                  <a:cubicBezTo>
                    <a:pt x="29051" y="129777"/>
                    <a:pt x="0" y="100725"/>
                    <a:pt x="0" y="64888"/>
                  </a:cubicBezTo>
                  <a:lnTo>
                    <a:pt x="0" y="64888"/>
                  </a:lnTo>
                  <a:cubicBezTo>
                    <a:pt x="0" y="29051"/>
                    <a:pt x="29051" y="0"/>
                    <a:pt x="648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377368" cy="167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470384" y="910963"/>
            <a:ext cx="1432818" cy="492746"/>
            <a:chOff x="0" y="0"/>
            <a:chExt cx="377368" cy="12977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77368" cy="129777"/>
            </a:xfrm>
            <a:custGeom>
              <a:avLst/>
              <a:gdLst/>
              <a:ahLst/>
              <a:cxnLst/>
              <a:rect r="r" b="b" t="t" l="l"/>
              <a:pathLst>
                <a:path h="129777" w="377368">
                  <a:moveTo>
                    <a:pt x="64888" y="0"/>
                  </a:moveTo>
                  <a:lnTo>
                    <a:pt x="312479" y="0"/>
                  </a:lnTo>
                  <a:cubicBezTo>
                    <a:pt x="348316" y="0"/>
                    <a:pt x="377368" y="29051"/>
                    <a:pt x="377368" y="64888"/>
                  </a:cubicBezTo>
                  <a:lnTo>
                    <a:pt x="377368" y="64888"/>
                  </a:lnTo>
                  <a:cubicBezTo>
                    <a:pt x="377368" y="82098"/>
                    <a:pt x="370531" y="98602"/>
                    <a:pt x="358362" y="110771"/>
                  </a:cubicBezTo>
                  <a:cubicBezTo>
                    <a:pt x="346193" y="122940"/>
                    <a:pt x="329689" y="129777"/>
                    <a:pt x="312479" y="129777"/>
                  </a:cubicBezTo>
                  <a:lnTo>
                    <a:pt x="64888" y="129777"/>
                  </a:lnTo>
                  <a:cubicBezTo>
                    <a:pt x="29051" y="129777"/>
                    <a:pt x="0" y="100725"/>
                    <a:pt x="0" y="64888"/>
                  </a:cubicBezTo>
                  <a:lnTo>
                    <a:pt x="0" y="64888"/>
                  </a:lnTo>
                  <a:cubicBezTo>
                    <a:pt x="0" y="29051"/>
                    <a:pt x="29051" y="0"/>
                    <a:pt x="648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377368" cy="167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5246102" y="910963"/>
            <a:ext cx="1846138" cy="492746"/>
            <a:chOff x="0" y="0"/>
            <a:chExt cx="486226" cy="12977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86226" cy="129777"/>
            </a:xfrm>
            <a:custGeom>
              <a:avLst/>
              <a:gdLst/>
              <a:ahLst/>
              <a:cxnLst/>
              <a:rect r="r" b="b" t="t" l="l"/>
              <a:pathLst>
                <a:path h="129777" w="486226">
                  <a:moveTo>
                    <a:pt x="64888" y="0"/>
                  </a:moveTo>
                  <a:lnTo>
                    <a:pt x="421337" y="0"/>
                  </a:lnTo>
                  <a:cubicBezTo>
                    <a:pt x="457174" y="0"/>
                    <a:pt x="486226" y="29051"/>
                    <a:pt x="486226" y="64888"/>
                  </a:cubicBezTo>
                  <a:lnTo>
                    <a:pt x="486226" y="64888"/>
                  </a:lnTo>
                  <a:cubicBezTo>
                    <a:pt x="486226" y="82098"/>
                    <a:pt x="479389" y="98602"/>
                    <a:pt x="467220" y="110771"/>
                  </a:cubicBezTo>
                  <a:cubicBezTo>
                    <a:pt x="455051" y="122940"/>
                    <a:pt x="438547" y="129777"/>
                    <a:pt x="421337" y="129777"/>
                  </a:cubicBezTo>
                  <a:lnTo>
                    <a:pt x="64888" y="129777"/>
                  </a:lnTo>
                  <a:cubicBezTo>
                    <a:pt x="29051" y="129777"/>
                    <a:pt x="0" y="100725"/>
                    <a:pt x="0" y="64888"/>
                  </a:cubicBezTo>
                  <a:lnTo>
                    <a:pt x="0" y="64888"/>
                  </a:lnTo>
                  <a:cubicBezTo>
                    <a:pt x="0" y="29051"/>
                    <a:pt x="29051" y="0"/>
                    <a:pt x="648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486226" cy="167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-580997">
            <a:off x="14939044" y="3076228"/>
            <a:ext cx="2276182" cy="2393690"/>
          </a:xfrm>
          <a:custGeom>
            <a:avLst/>
            <a:gdLst/>
            <a:ahLst/>
            <a:cxnLst/>
            <a:rect r="r" b="b" t="t" l="l"/>
            <a:pathLst>
              <a:path h="2393690" w="2276182">
                <a:moveTo>
                  <a:pt x="0" y="0"/>
                </a:moveTo>
                <a:lnTo>
                  <a:pt x="2276181" y="0"/>
                </a:lnTo>
                <a:lnTo>
                  <a:pt x="2276181" y="2393690"/>
                </a:lnTo>
                <a:lnTo>
                  <a:pt x="0" y="23936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2103571" y="990600"/>
            <a:ext cx="1383287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credit card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95877" y="2835648"/>
            <a:ext cx="8273184" cy="5289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03"/>
              </a:lnSpc>
            </a:pPr>
            <a:r>
              <a:rPr lang="en-US" sz="9125" b="true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Exploring card usage in credit card dataset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939589" y="8641582"/>
            <a:ext cx="2462347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BY:-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K.Ulaganathan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191471" y="990600"/>
            <a:ext cx="992762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Home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774783" y="990600"/>
            <a:ext cx="1383287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About Us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749537" y="990600"/>
            <a:ext cx="1153665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Service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451211" y="990600"/>
            <a:ext cx="1876976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Get in Touch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0997">
            <a:off x="-322686" y="8876981"/>
            <a:ext cx="1249757" cy="1314276"/>
          </a:xfrm>
          <a:custGeom>
            <a:avLst/>
            <a:gdLst/>
            <a:ahLst/>
            <a:cxnLst/>
            <a:rect r="r" b="b" t="t" l="l"/>
            <a:pathLst>
              <a:path h="1314276" w="1249757">
                <a:moveTo>
                  <a:pt x="0" y="0"/>
                </a:moveTo>
                <a:lnTo>
                  <a:pt x="1249757" y="0"/>
                </a:lnTo>
                <a:lnTo>
                  <a:pt x="1249757" y="1314276"/>
                </a:lnTo>
                <a:lnTo>
                  <a:pt x="0" y="13142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80997">
            <a:off x="17225795" y="-381319"/>
            <a:ext cx="1249757" cy="1314276"/>
          </a:xfrm>
          <a:custGeom>
            <a:avLst/>
            <a:gdLst/>
            <a:ahLst/>
            <a:cxnLst/>
            <a:rect r="r" b="b" t="t" l="l"/>
            <a:pathLst>
              <a:path h="1314276" w="1249757">
                <a:moveTo>
                  <a:pt x="0" y="0"/>
                </a:moveTo>
                <a:lnTo>
                  <a:pt x="1249757" y="0"/>
                </a:lnTo>
                <a:lnTo>
                  <a:pt x="1249757" y="1314276"/>
                </a:lnTo>
                <a:lnTo>
                  <a:pt x="0" y="13142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80997">
            <a:off x="-144970" y="-164852"/>
            <a:ext cx="1249757" cy="1314276"/>
          </a:xfrm>
          <a:custGeom>
            <a:avLst/>
            <a:gdLst/>
            <a:ahLst/>
            <a:cxnLst/>
            <a:rect r="r" b="b" t="t" l="l"/>
            <a:pathLst>
              <a:path h="1314276" w="1249757">
                <a:moveTo>
                  <a:pt x="0" y="0"/>
                </a:moveTo>
                <a:lnTo>
                  <a:pt x="1249757" y="0"/>
                </a:lnTo>
                <a:lnTo>
                  <a:pt x="1249757" y="1314275"/>
                </a:lnTo>
                <a:lnTo>
                  <a:pt x="0" y="13142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80997">
            <a:off x="17225795" y="9354043"/>
            <a:ext cx="1249757" cy="1314276"/>
          </a:xfrm>
          <a:custGeom>
            <a:avLst/>
            <a:gdLst/>
            <a:ahLst/>
            <a:cxnLst/>
            <a:rect r="r" b="b" t="t" l="l"/>
            <a:pathLst>
              <a:path h="1314276" w="1249757">
                <a:moveTo>
                  <a:pt x="0" y="0"/>
                </a:moveTo>
                <a:lnTo>
                  <a:pt x="1249757" y="0"/>
                </a:lnTo>
                <a:lnTo>
                  <a:pt x="1249757" y="1314276"/>
                </a:lnTo>
                <a:lnTo>
                  <a:pt x="0" y="13142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79909" y="2681666"/>
            <a:ext cx="8401516" cy="5459412"/>
          </a:xfrm>
          <a:custGeom>
            <a:avLst/>
            <a:gdLst/>
            <a:ahLst/>
            <a:cxnLst/>
            <a:rect r="r" b="b" t="t" l="l"/>
            <a:pathLst>
              <a:path h="5459412" w="8401516">
                <a:moveTo>
                  <a:pt x="0" y="0"/>
                </a:moveTo>
                <a:lnTo>
                  <a:pt x="8401516" y="0"/>
                </a:lnTo>
                <a:lnTo>
                  <a:pt x="8401516" y="5459412"/>
                </a:lnTo>
                <a:lnTo>
                  <a:pt x="0" y="54594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44977" y="2597706"/>
            <a:ext cx="8943023" cy="5627333"/>
          </a:xfrm>
          <a:custGeom>
            <a:avLst/>
            <a:gdLst/>
            <a:ahLst/>
            <a:cxnLst/>
            <a:rect r="r" b="b" t="t" l="l"/>
            <a:pathLst>
              <a:path h="5627333" w="8943023">
                <a:moveTo>
                  <a:pt x="0" y="0"/>
                </a:moveTo>
                <a:lnTo>
                  <a:pt x="8943023" y="0"/>
                </a:lnTo>
                <a:lnTo>
                  <a:pt x="8943023" y="5627333"/>
                </a:lnTo>
                <a:lnTo>
                  <a:pt x="0" y="56273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111722" y="8360868"/>
            <a:ext cx="4828818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Bivarient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151034" y="8360868"/>
            <a:ext cx="5840135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Multi varient analysis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53281" y="4506172"/>
            <a:ext cx="7981437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0"/>
              </a:lnSpc>
            </a:pPr>
            <a:r>
              <a:rPr lang="en-US" sz="50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Thank You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53794" y="8951595"/>
            <a:ext cx="2462347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reallygreatsite.com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336566" y="8951595"/>
            <a:ext cx="1922734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+123-456-7890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722922" y="4265374"/>
            <a:ext cx="4824656" cy="1224546"/>
            <a:chOff x="0" y="0"/>
            <a:chExt cx="1270691" cy="3225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70691" cy="322514"/>
            </a:xfrm>
            <a:custGeom>
              <a:avLst/>
              <a:gdLst/>
              <a:ahLst/>
              <a:cxnLst/>
              <a:rect r="r" b="b" t="t" l="l"/>
              <a:pathLst>
                <a:path h="322514" w="1270691">
                  <a:moveTo>
                    <a:pt x="160466" y="0"/>
                  </a:moveTo>
                  <a:lnTo>
                    <a:pt x="1110225" y="0"/>
                  </a:lnTo>
                  <a:cubicBezTo>
                    <a:pt x="1198848" y="0"/>
                    <a:pt x="1270691" y="71843"/>
                    <a:pt x="1270691" y="160466"/>
                  </a:cubicBezTo>
                  <a:lnTo>
                    <a:pt x="1270691" y="162048"/>
                  </a:lnTo>
                  <a:cubicBezTo>
                    <a:pt x="1270691" y="204607"/>
                    <a:pt x="1253785" y="245422"/>
                    <a:pt x="1223692" y="275515"/>
                  </a:cubicBezTo>
                  <a:cubicBezTo>
                    <a:pt x="1193599" y="305608"/>
                    <a:pt x="1152784" y="322514"/>
                    <a:pt x="1110225" y="322514"/>
                  </a:cubicBezTo>
                  <a:lnTo>
                    <a:pt x="160466" y="322514"/>
                  </a:lnTo>
                  <a:cubicBezTo>
                    <a:pt x="71843" y="322514"/>
                    <a:pt x="0" y="250671"/>
                    <a:pt x="0" y="162048"/>
                  </a:cubicBezTo>
                  <a:lnTo>
                    <a:pt x="0" y="160466"/>
                  </a:lnTo>
                  <a:cubicBezTo>
                    <a:pt x="0" y="71843"/>
                    <a:pt x="71843" y="0"/>
                    <a:pt x="1604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70691" cy="3606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580997">
            <a:off x="10862596" y="3597860"/>
            <a:ext cx="1369964" cy="1440688"/>
          </a:xfrm>
          <a:custGeom>
            <a:avLst/>
            <a:gdLst/>
            <a:ahLst/>
            <a:cxnLst/>
            <a:rect r="r" b="b" t="t" l="l"/>
            <a:pathLst>
              <a:path h="1440688" w="1369964">
                <a:moveTo>
                  <a:pt x="0" y="0"/>
                </a:moveTo>
                <a:lnTo>
                  <a:pt x="1369964" y="0"/>
                </a:lnTo>
                <a:lnTo>
                  <a:pt x="1369964" y="1440688"/>
                </a:lnTo>
                <a:lnTo>
                  <a:pt x="0" y="14406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8345" y="910963"/>
            <a:ext cx="615064" cy="419362"/>
          </a:xfrm>
          <a:custGeom>
            <a:avLst/>
            <a:gdLst/>
            <a:ahLst/>
            <a:cxnLst/>
            <a:rect r="r" b="b" t="t" l="l"/>
            <a:pathLst>
              <a:path h="419362" w="615064">
                <a:moveTo>
                  <a:pt x="0" y="0"/>
                </a:moveTo>
                <a:lnTo>
                  <a:pt x="615064" y="0"/>
                </a:lnTo>
                <a:lnTo>
                  <a:pt x="615064" y="419362"/>
                </a:lnTo>
                <a:lnTo>
                  <a:pt x="0" y="419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789515" y="910963"/>
            <a:ext cx="1432818" cy="492746"/>
            <a:chOff x="0" y="0"/>
            <a:chExt cx="377368" cy="12977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7368" cy="129777"/>
            </a:xfrm>
            <a:custGeom>
              <a:avLst/>
              <a:gdLst/>
              <a:ahLst/>
              <a:cxnLst/>
              <a:rect r="r" b="b" t="t" l="l"/>
              <a:pathLst>
                <a:path h="129777" w="377368">
                  <a:moveTo>
                    <a:pt x="64888" y="0"/>
                  </a:moveTo>
                  <a:lnTo>
                    <a:pt x="312479" y="0"/>
                  </a:lnTo>
                  <a:cubicBezTo>
                    <a:pt x="348316" y="0"/>
                    <a:pt x="377368" y="29051"/>
                    <a:pt x="377368" y="64888"/>
                  </a:cubicBezTo>
                  <a:lnTo>
                    <a:pt x="377368" y="64888"/>
                  </a:lnTo>
                  <a:cubicBezTo>
                    <a:pt x="377368" y="82098"/>
                    <a:pt x="370531" y="98602"/>
                    <a:pt x="358362" y="110771"/>
                  </a:cubicBezTo>
                  <a:cubicBezTo>
                    <a:pt x="346193" y="122940"/>
                    <a:pt x="329689" y="129777"/>
                    <a:pt x="312479" y="129777"/>
                  </a:cubicBezTo>
                  <a:lnTo>
                    <a:pt x="64888" y="129777"/>
                  </a:lnTo>
                  <a:cubicBezTo>
                    <a:pt x="29051" y="129777"/>
                    <a:pt x="0" y="100725"/>
                    <a:pt x="0" y="64888"/>
                  </a:cubicBezTo>
                  <a:lnTo>
                    <a:pt x="0" y="64888"/>
                  </a:lnTo>
                  <a:cubicBezTo>
                    <a:pt x="0" y="29051"/>
                    <a:pt x="29051" y="0"/>
                    <a:pt x="648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77368" cy="167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581990" y="910963"/>
            <a:ext cx="1432818" cy="492746"/>
            <a:chOff x="0" y="0"/>
            <a:chExt cx="377368" cy="12977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7368" cy="129777"/>
            </a:xfrm>
            <a:custGeom>
              <a:avLst/>
              <a:gdLst/>
              <a:ahLst/>
              <a:cxnLst/>
              <a:rect r="r" b="b" t="t" l="l"/>
              <a:pathLst>
                <a:path h="129777" w="377368">
                  <a:moveTo>
                    <a:pt x="64888" y="0"/>
                  </a:moveTo>
                  <a:lnTo>
                    <a:pt x="312479" y="0"/>
                  </a:lnTo>
                  <a:cubicBezTo>
                    <a:pt x="348316" y="0"/>
                    <a:pt x="377368" y="29051"/>
                    <a:pt x="377368" y="64888"/>
                  </a:cubicBezTo>
                  <a:lnTo>
                    <a:pt x="377368" y="64888"/>
                  </a:lnTo>
                  <a:cubicBezTo>
                    <a:pt x="377368" y="82098"/>
                    <a:pt x="370531" y="98602"/>
                    <a:pt x="358362" y="110771"/>
                  </a:cubicBezTo>
                  <a:cubicBezTo>
                    <a:pt x="346193" y="122940"/>
                    <a:pt x="329689" y="129777"/>
                    <a:pt x="312479" y="129777"/>
                  </a:cubicBezTo>
                  <a:lnTo>
                    <a:pt x="64888" y="129777"/>
                  </a:lnTo>
                  <a:cubicBezTo>
                    <a:pt x="29051" y="129777"/>
                    <a:pt x="0" y="100725"/>
                    <a:pt x="0" y="64888"/>
                  </a:cubicBezTo>
                  <a:lnTo>
                    <a:pt x="0" y="64888"/>
                  </a:lnTo>
                  <a:cubicBezTo>
                    <a:pt x="0" y="29051"/>
                    <a:pt x="29051" y="0"/>
                    <a:pt x="648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77368" cy="167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470384" y="910963"/>
            <a:ext cx="1432818" cy="492746"/>
            <a:chOff x="0" y="0"/>
            <a:chExt cx="377368" cy="12977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77368" cy="129777"/>
            </a:xfrm>
            <a:custGeom>
              <a:avLst/>
              <a:gdLst/>
              <a:ahLst/>
              <a:cxnLst/>
              <a:rect r="r" b="b" t="t" l="l"/>
              <a:pathLst>
                <a:path h="129777" w="377368">
                  <a:moveTo>
                    <a:pt x="64888" y="0"/>
                  </a:moveTo>
                  <a:lnTo>
                    <a:pt x="312479" y="0"/>
                  </a:lnTo>
                  <a:cubicBezTo>
                    <a:pt x="348316" y="0"/>
                    <a:pt x="377368" y="29051"/>
                    <a:pt x="377368" y="64888"/>
                  </a:cubicBezTo>
                  <a:lnTo>
                    <a:pt x="377368" y="64888"/>
                  </a:lnTo>
                  <a:cubicBezTo>
                    <a:pt x="377368" y="82098"/>
                    <a:pt x="370531" y="98602"/>
                    <a:pt x="358362" y="110771"/>
                  </a:cubicBezTo>
                  <a:cubicBezTo>
                    <a:pt x="346193" y="122940"/>
                    <a:pt x="329689" y="129777"/>
                    <a:pt x="312479" y="129777"/>
                  </a:cubicBezTo>
                  <a:lnTo>
                    <a:pt x="64888" y="129777"/>
                  </a:lnTo>
                  <a:cubicBezTo>
                    <a:pt x="29051" y="129777"/>
                    <a:pt x="0" y="100725"/>
                    <a:pt x="0" y="64888"/>
                  </a:cubicBezTo>
                  <a:lnTo>
                    <a:pt x="0" y="64888"/>
                  </a:lnTo>
                  <a:cubicBezTo>
                    <a:pt x="0" y="29051"/>
                    <a:pt x="29051" y="0"/>
                    <a:pt x="648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77368" cy="167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5246102" y="910963"/>
            <a:ext cx="1846138" cy="492746"/>
            <a:chOff x="0" y="0"/>
            <a:chExt cx="486226" cy="12977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6226" cy="129777"/>
            </a:xfrm>
            <a:custGeom>
              <a:avLst/>
              <a:gdLst/>
              <a:ahLst/>
              <a:cxnLst/>
              <a:rect r="r" b="b" t="t" l="l"/>
              <a:pathLst>
                <a:path h="129777" w="486226">
                  <a:moveTo>
                    <a:pt x="64888" y="0"/>
                  </a:moveTo>
                  <a:lnTo>
                    <a:pt x="421337" y="0"/>
                  </a:lnTo>
                  <a:cubicBezTo>
                    <a:pt x="457174" y="0"/>
                    <a:pt x="486226" y="29051"/>
                    <a:pt x="486226" y="64888"/>
                  </a:cubicBezTo>
                  <a:lnTo>
                    <a:pt x="486226" y="64888"/>
                  </a:lnTo>
                  <a:cubicBezTo>
                    <a:pt x="486226" y="82098"/>
                    <a:pt x="479389" y="98602"/>
                    <a:pt x="467220" y="110771"/>
                  </a:cubicBezTo>
                  <a:cubicBezTo>
                    <a:pt x="455051" y="122940"/>
                    <a:pt x="438547" y="129777"/>
                    <a:pt x="421337" y="129777"/>
                  </a:cubicBezTo>
                  <a:lnTo>
                    <a:pt x="64888" y="129777"/>
                  </a:lnTo>
                  <a:cubicBezTo>
                    <a:pt x="29051" y="129777"/>
                    <a:pt x="0" y="100725"/>
                    <a:pt x="0" y="64888"/>
                  </a:cubicBezTo>
                  <a:lnTo>
                    <a:pt x="0" y="64888"/>
                  </a:lnTo>
                  <a:cubicBezTo>
                    <a:pt x="0" y="29051"/>
                    <a:pt x="29051" y="0"/>
                    <a:pt x="648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86226" cy="167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88345" y="1810720"/>
            <a:ext cx="4938951" cy="493895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5000" t="0" r="-2500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4405406" y="4927781"/>
            <a:ext cx="4111165" cy="4111165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25000" r="0" b="-2500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595877" y="8373835"/>
            <a:ext cx="1890981" cy="665111"/>
            <a:chOff x="0" y="0"/>
            <a:chExt cx="498036" cy="17517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98036" cy="175173"/>
            </a:xfrm>
            <a:custGeom>
              <a:avLst/>
              <a:gdLst/>
              <a:ahLst/>
              <a:cxnLst/>
              <a:rect r="r" b="b" t="t" l="l"/>
              <a:pathLst>
                <a:path h="175173" w="498036">
                  <a:moveTo>
                    <a:pt x="87587" y="0"/>
                  </a:moveTo>
                  <a:lnTo>
                    <a:pt x="410450" y="0"/>
                  </a:lnTo>
                  <a:cubicBezTo>
                    <a:pt x="458822" y="0"/>
                    <a:pt x="498036" y="39214"/>
                    <a:pt x="498036" y="87587"/>
                  </a:cubicBezTo>
                  <a:lnTo>
                    <a:pt x="498036" y="87587"/>
                  </a:lnTo>
                  <a:cubicBezTo>
                    <a:pt x="498036" y="135959"/>
                    <a:pt x="458822" y="175173"/>
                    <a:pt x="410450" y="175173"/>
                  </a:cubicBezTo>
                  <a:lnTo>
                    <a:pt x="87587" y="175173"/>
                  </a:lnTo>
                  <a:cubicBezTo>
                    <a:pt x="39214" y="175173"/>
                    <a:pt x="0" y="135959"/>
                    <a:pt x="0" y="87587"/>
                  </a:cubicBezTo>
                  <a:lnTo>
                    <a:pt x="0" y="87587"/>
                  </a:lnTo>
                  <a:cubicBezTo>
                    <a:pt x="0" y="39214"/>
                    <a:pt x="39214" y="0"/>
                    <a:pt x="87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498036" cy="213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-580997">
            <a:off x="5526726" y="3316359"/>
            <a:ext cx="2276182" cy="2393690"/>
          </a:xfrm>
          <a:custGeom>
            <a:avLst/>
            <a:gdLst/>
            <a:ahLst/>
            <a:cxnLst/>
            <a:rect r="r" b="b" t="t" l="l"/>
            <a:pathLst>
              <a:path h="2393690" w="2276182">
                <a:moveTo>
                  <a:pt x="0" y="0"/>
                </a:moveTo>
                <a:lnTo>
                  <a:pt x="2276182" y="0"/>
                </a:lnTo>
                <a:lnTo>
                  <a:pt x="2276182" y="2393690"/>
                </a:lnTo>
                <a:lnTo>
                  <a:pt x="0" y="23936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9901639" y="2680781"/>
            <a:ext cx="6360532" cy="461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83" indent="-334641" lvl="1">
              <a:lnSpc>
                <a:spcPts val="3533"/>
              </a:lnSpc>
              <a:buFont typeface="Arial"/>
              <a:buChar char="•"/>
            </a:pPr>
            <a:r>
              <a:rPr lang="en-US" b="true" sz="3099" spc="294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WHAT ?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103571" y="990600"/>
            <a:ext cx="1383287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credit card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191471" y="990600"/>
            <a:ext cx="992762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Home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774783" y="990600"/>
            <a:ext cx="1383287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About Us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749537" y="990600"/>
            <a:ext cx="1153665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Service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451211" y="990600"/>
            <a:ext cx="1876976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Get in Touch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939589" y="8537039"/>
            <a:ext cx="1312374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Next Slide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928198" y="3923953"/>
            <a:ext cx="11359802" cy="1930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6"/>
              </a:lnSpc>
            </a:pPr>
            <a:r>
              <a:rPr lang="en-US" sz="184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The dataset contains customer credit card usage details, with both numeric and categorical features.</a:t>
            </a:r>
          </a:p>
          <a:p>
            <a:pPr algn="ctr">
              <a:lnSpc>
                <a:spcPts val="2576"/>
              </a:lnSpc>
            </a:pPr>
            <a:r>
              <a:rPr lang="en-US" sz="184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1. Customer Demographics &amp; Card Information</a:t>
            </a:r>
          </a:p>
          <a:p>
            <a:pPr algn="ctr">
              <a:lnSpc>
                <a:spcPts val="2576"/>
              </a:lnSpc>
            </a:pPr>
            <a:r>
              <a:rPr lang="en-US" sz="184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Card Type → Silver, Gold, Platinum, etc. </a:t>
            </a:r>
          </a:p>
          <a:p>
            <a:pPr algn="ctr">
              <a:lnSpc>
                <a:spcPts val="2576"/>
              </a:lnSpc>
            </a:pPr>
            <a:r>
              <a:rPr lang="en-US" sz="184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Possibly Gender, Region, or Age group  </a:t>
            </a:r>
          </a:p>
          <a:p>
            <a:pPr algn="ctr">
              <a:lnSpc>
                <a:spcPts val="2576"/>
              </a:lnSpc>
            </a:pPr>
          </a:p>
          <a:p>
            <a:pPr algn="ctr">
              <a:lnSpc>
                <a:spcPts val="2576"/>
              </a:lnSpc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8288950" y="5609696"/>
            <a:ext cx="11214259" cy="4516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9"/>
              </a:lnSpc>
            </a:pPr>
            <a:r>
              <a:rPr lang="en-US" sz="182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2.Financial Attributes (Numeric Features)</a:t>
            </a:r>
          </a:p>
          <a:p>
            <a:pPr algn="ctr">
              <a:lnSpc>
                <a:spcPts val="2559"/>
              </a:lnSpc>
            </a:pPr>
          </a:p>
          <a:p>
            <a:pPr algn="ctr" marL="394700" indent="-197350" lvl="1">
              <a:lnSpc>
                <a:spcPts val="2559"/>
              </a:lnSpc>
              <a:buFont typeface="Arial"/>
              <a:buChar char="•"/>
            </a:pPr>
            <a:r>
              <a:rPr lang="en-US" sz="182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Income→ Annual income of the customer.</a:t>
            </a:r>
          </a:p>
          <a:p>
            <a:pPr algn="ctr">
              <a:lnSpc>
                <a:spcPts val="2559"/>
              </a:lnSpc>
            </a:pPr>
          </a:p>
          <a:p>
            <a:pPr algn="ctr" marL="394700" indent="-197350" lvl="1">
              <a:lnSpc>
                <a:spcPts val="2559"/>
              </a:lnSpc>
              <a:buFont typeface="Arial"/>
              <a:buChar char="•"/>
            </a:pPr>
            <a:r>
              <a:rPr lang="en-US" sz="182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Expenditure → Total spending made using the card.</a:t>
            </a:r>
          </a:p>
          <a:p>
            <a:pPr algn="ctr">
              <a:lnSpc>
                <a:spcPts val="2559"/>
              </a:lnSpc>
            </a:pPr>
          </a:p>
          <a:p>
            <a:pPr algn="ctr" marL="394700" indent="-197350" lvl="1">
              <a:lnSpc>
                <a:spcPts val="2559"/>
              </a:lnSpc>
              <a:buFont typeface="Arial"/>
              <a:buChar char="•"/>
            </a:pPr>
            <a:r>
              <a:rPr lang="en-US" sz="182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Balance → Outstanding balance on the card.</a:t>
            </a:r>
          </a:p>
          <a:p>
            <a:pPr algn="ctr">
              <a:lnSpc>
                <a:spcPts val="2559"/>
              </a:lnSpc>
            </a:pPr>
          </a:p>
          <a:p>
            <a:pPr algn="ctr" marL="394700" indent="-197350" lvl="1">
              <a:lnSpc>
                <a:spcPts val="2559"/>
              </a:lnSpc>
              <a:buFont typeface="Arial"/>
              <a:buChar char="•"/>
            </a:pPr>
            <a:r>
              <a:rPr lang="en-US" sz="182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Purchases → Amount spent on purchases (sometimes split into one-off vs. installment purchases)</a:t>
            </a:r>
          </a:p>
          <a:p>
            <a:pPr algn="ctr" marL="394700" indent="-197350" lvl="1">
              <a:lnSpc>
                <a:spcPts val="2559"/>
              </a:lnSpc>
              <a:buFont typeface="Arial"/>
              <a:buChar char="•"/>
            </a:pPr>
            <a:r>
              <a:rPr lang="en-US" sz="182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algn="ctr" marL="394700" indent="-197350" lvl="1">
              <a:lnSpc>
                <a:spcPts val="2559"/>
              </a:lnSpc>
              <a:buFont typeface="Arial"/>
              <a:buChar char="•"/>
            </a:pPr>
            <a:r>
              <a:rPr lang="en-US" sz="182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Payments → Payments made towards the credit card balance.</a:t>
            </a:r>
          </a:p>
          <a:p>
            <a:pPr algn="ctr">
              <a:lnSpc>
                <a:spcPts val="2559"/>
              </a:lnSpc>
            </a:pPr>
          </a:p>
          <a:p>
            <a:pPr algn="ctr" marL="394700" indent="-197350" lvl="1">
              <a:lnSpc>
                <a:spcPts val="2559"/>
              </a:lnSpc>
              <a:buFont typeface="Arial"/>
              <a:buChar char="•"/>
            </a:pPr>
            <a:r>
              <a:rPr lang="en-US" sz="182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Cash Advance → Amount withdrawn as cash using the credit card.</a:t>
            </a:r>
          </a:p>
          <a:p>
            <a:pPr algn="ctr">
              <a:lnSpc>
                <a:spcPts val="255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8345" y="910963"/>
            <a:ext cx="615064" cy="419362"/>
          </a:xfrm>
          <a:custGeom>
            <a:avLst/>
            <a:gdLst/>
            <a:ahLst/>
            <a:cxnLst/>
            <a:rect r="r" b="b" t="t" l="l"/>
            <a:pathLst>
              <a:path h="419362" w="615064">
                <a:moveTo>
                  <a:pt x="0" y="0"/>
                </a:moveTo>
                <a:lnTo>
                  <a:pt x="615064" y="0"/>
                </a:lnTo>
                <a:lnTo>
                  <a:pt x="615064" y="419362"/>
                </a:lnTo>
                <a:lnTo>
                  <a:pt x="0" y="419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935502" y="2213095"/>
            <a:ext cx="9724009" cy="972400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24906" r="0" b="-24906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595877" y="1439984"/>
            <a:ext cx="6850462" cy="773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7"/>
              </a:lnSpc>
            </a:pPr>
            <a:r>
              <a:rPr lang="en-US" sz="5208" b="true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WHAT we analyze 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03571" y="990600"/>
            <a:ext cx="1383287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credit card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789515" y="910963"/>
            <a:ext cx="1432818" cy="492746"/>
            <a:chOff x="0" y="0"/>
            <a:chExt cx="377368" cy="12977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77368" cy="129777"/>
            </a:xfrm>
            <a:custGeom>
              <a:avLst/>
              <a:gdLst/>
              <a:ahLst/>
              <a:cxnLst/>
              <a:rect r="r" b="b" t="t" l="l"/>
              <a:pathLst>
                <a:path h="129777" w="377368">
                  <a:moveTo>
                    <a:pt x="64888" y="0"/>
                  </a:moveTo>
                  <a:lnTo>
                    <a:pt x="312479" y="0"/>
                  </a:lnTo>
                  <a:cubicBezTo>
                    <a:pt x="348316" y="0"/>
                    <a:pt x="377368" y="29051"/>
                    <a:pt x="377368" y="64888"/>
                  </a:cubicBezTo>
                  <a:lnTo>
                    <a:pt x="377368" y="64888"/>
                  </a:lnTo>
                  <a:cubicBezTo>
                    <a:pt x="377368" y="82098"/>
                    <a:pt x="370531" y="98602"/>
                    <a:pt x="358362" y="110771"/>
                  </a:cubicBezTo>
                  <a:cubicBezTo>
                    <a:pt x="346193" y="122940"/>
                    <a:pt x="329689" y="129777"/>
                    <a:pt x="312479" y="129777"/>
                  </a:cubicBezTo>
                  <a:lnTo>
                    <a:pt x="64888" y="129777"/>
                  </a:lnTo>
                  <a:cubicBezTo>
                    <a:pt x="29051" y="129777"/>
                    <a:pt x="0" y="100725"/>
                    <a:pt x="0" y="64888"/>
                  </a:cubicBezTo>
                  <a:lnTo>
                    <a:pt x="0" y="64888"/>
                  </a:lnTo>
                  <a:cubicBezTo>
                    <a:pt x="0" y="29051"/>
                    <a:pt x="29051" y="0"/>
                    <a:pt x="648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77368" cy="167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581990" y="910963"/>
            <a:ext cx="1432818" cy="492746"/>
            <a:chOff x="0" y="0"/>
            <a:chExt cx="377368" cy="12977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77368" cy="129777"/>
            </a:xfrm>
            <a:custGeom>
              <a:avLst/>
              <a:gdLst/>
              <a:ahLst/>
              <a:cxnLst/>
              <a:rect r="r" b="b" t="t" l="l"/>
              <a:pathLst>
                <a:path h="129777" w="377368">
                  <a:moveTo>
                    <a:pt x="64888" y="0"/>
                  </a:moveTo>
                  <a:lnTo>
                    <a:pt x="312479" y="0"/>
                  </a:lnTo>
                  <a:cubicBezTo>
                    <a:pt x="348316" y="0"/>
                    <a:pt x="377368" y="29051"/>
                    <a:pt x="377368" y="64888"/>
                  </a:cubicBezTo>
                  <a:lnTo>
                    <a:pt x="377368" y="64888"/>
                  </a:lnTo>
                  <a:cubicBezTo>
                    <a:pt x="377368" y="82098"/>
                    <a:pt x="370531" y="98602"/>
                    <a:pt x="358362" y="110771"/>
                  </a:cubicBezTo>
                  <a:cubicBezTo>
                    <a:pt x="346193" y="122940"/>
                    <a:pt x="329689" y="129777"/>
                    <a:pt x="312479" y="129777"/>
                  </a:cubicBezTo>
                  <a:lnTo>
                    <a:pt x="64888" y="129777"/>
                  </a:lnTo>
                  <a:cubicBezTo>
                    <a:pt x="29051" y="129777"/>
                    <a:pt x="0" y="100725"/>
                    <a:pt x="0" y="64888"/>
                  </a:cubicBezTo>
                  <a:lnTo>
                    <a:pt x="0" y="64888"/>
                  </a:lnTo>
                  <a:cubicBezTo>
                    <a:pt x="0" y="29051"/>
                    <a:pt x="29051" y="0"/>
                    <a:pt x="648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77368" cy="167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470384" y="910963"/>
            <a:ext cx="1432818" cy="492746"/>
            <a:chOff x="0" y="0"/>
            <a:chExt cx="377368" cy="12977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77368" cy="129777"/>
            </a:xfrm>
            <a:custGeom>
              <a:avLst/>
              <a:gdLst/>
              <a:ahLst/>
              <a:cxnLst/>
              <a:rect r="r" b="b" t="t" l="l"/>
              <a:pathLst>
                <a:path h="129777" w="377368">
                  <a:moveTo>
                    <a:pt x="64888" y="0"/>
                  </a:moveTo>
                  <a:lnTo>
                    <a:pt x="312479" y="0"/>
                  </a:lnTo>
                  <a:cubicBezTo>
                    <a:pt x="348316" y="0"/>
                    <a:pt x="377368" y="29051"/>
                    <a:pt x="377368" y="64888"/>
                  </a:cubicBezTo>
                  <a:lnTo>
                    <a:pt x="377368" y="64888"/>
                  </a:lnTo>
                  <a:cubicBezTo>
                    <a:pt x="377368" y="82098"/>
                    <a:pt x="370531" y="98602"/>
                    <a:pt x="358362" y="110771"/>
                  </a:cubicBezTo>
                  <a:cubicBezTo>
                    <a:pt x="346193" y="122940"/>
                    <a:pt x="329689" y="129777"/>
                    <a:pt x="312479" y="129777"/>
                  </a:cubicBezTo>
                  <a:lnTo>
                    <a:pt x="64888" y="129777"/>
                  </a:lnTo>
                  <a:cubicBezTo>
                    <a:pt x="29051" y="129777"/>
                    <a:pt x="0" y="100725"/>
                    <a:pt x="0" y="64888"/>
                  </a:cubicBezTo>
                  <a:lnTo>
                    <a:pt x="0" y="64888"/>
                  </a:lnTo>
                  <a:cubicBezTo>
                    <a:pt x="0" y="29051"/>
                    <a:pt x="29051" y="0"/>
                    <a:pt x="648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377368" cy="167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246102" y="910963"/>
            <a:ext cx="1846138" cy="492746"/>
            <a:chOff x="0" y="0"/>
            <a:chExt cx="486226" cy="12977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6226" cy="129777"/>
            </a:xfrm>
            <a:custGeom>
              <a:avLst/>
              <a:gdLst/>
              <a:ahLst/>
              <a:cxnLst/>
              <a:rect r="r" b="b" t="t" l="l"/>
              <a:pathLst>
                <a:path h="129777" w="486226">
                  <a:moveTo>
                    <a:pt x="64888" y="0"/>
                  </a:moveTo>
                  <a:lnTo>
                    <a:pt x="421337" y="0"/>
                  </a:lnTo>
                  <a:cubicBezTo>
                    <a:pt x="457174" y="0"/>
                    <a:pt x="486226" y="29051"/>
                    <a:pt x="486226" y="64888"/>
                  </a:cubicBezTo>
                  <a:lnTo>
                    <a:pt x="486226" y="64888"/>
                  </a:lnTo>
                  <a:cubicBezTo>
                    <a:pt x="486226" y="82098"/>
                    <a:pt x="479389" y="98602"/>
                    <a:pt x="467220" y="110771"/>
                  </a:cubicBezTo>
                  <a:cubicBezTo>
                    <a:pt x="455051" y="122940"/>
                    <a:pt x="438547" y="129777"/>
                    <a:pt x="421337" y="129777"/>
                  </a:cubicBezTo>
                  <a:lnTo>
                    <a:pt x="64888" y="129777"/>
                  </a:lnTo>
                  <a:cubicBezTo>
                    <a:pt x="29051" y="129777"/>
                    <a:pt x="0" y="100725"/>
                    <a:pt x="0" y="64888"/>
                  </a:cubicBezTo>
                  <a:lnTo>
                    <a:pt x="0" y="64888"/>
                  </a:lnTo>
                  <a:cubicBezTo>
                    <a:pt x="0" y="29051"/>
                    <a:pt x="29051" y="0"/>
                    <a:pt x="648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486226" cy="167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191471" y="990600"/>
            <a:ext cx="992762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Home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774783" y="990600"/>
            <a:ext cx="1383287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About Us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749537" y="990600"/>
            <a:ext cx="1153665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Service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451211" y="990600"/>
            <a:ext cx="1876976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Get in Touch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-580997">
            <a:off x="10591629" y="2707859"/>
            <a:ext cx="2276182" cy="2393690"/>
          </a:xfrm>
          <a:custGeom>
            <a:avLst/>
            <a:gdLst/>
            <a:ahLst/>
            <a:cxnLst/>
            <a:rect r="r" b="b" t="t" l="l"/>
            <a:pathLst>
              <a:path h="2393690" w="2276182">
                <a:moveTo>
                  <a:pt x="0" y="0"/>
                </a:moveTo>
                <a:lnTo>
                  <a:pt x="2276182" y="0"/>
                </a:lnTo>
                <a:lnTo>
                  <a:pt x="2276182" y="2393690"/>
                </a:lnTo>
                <a:lnTo>
                  <a:pt x="0" y="23936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212590" y="9468565"/>
            <a:ext cx="1890981" cy="665111"/>
            <a:chOff x="0" y="0"/>
            <a:chExt cx="498036" cy="17517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98036" cy="175173"/>
            </a:xfrm>
            <a:custGeom>
              <a:avLst/>
              <a:gdLst/>
              <a:ahLst/>
              <a:cxnLst/>
              <a:rect r="r" b="b" t="t" l="l"/>
              <a:pathLst>
                <a:path h="175173" w="498036">
                  <a:moveTo>
                    <a:pt x="87587" y="0"/>
                  </a:moveTo>
                  <a:lnTo>
                    <a:pt x="410450" y="0"/>
                  </a:lnTo>
                  <a:cubicBezTo>
                    <a:pt x="458822" y="0"/>
                    <a:pt x="498036" y="39214"/>
                    <a:pt x="498036" y="87587"/>
                  </a:cubicBezTo>
                  <a:lnTo>
                    <a:pt x="498036" y="87587"/>
                  </a:lnTo>
                  <a:cubicBezTo>
                    <a:pt x="498036" y="135959"/>
                    <a:pt x="458822" y="175173"/>
                    <a:pt x="410450" y="175173"/>
                  </a:cubicBezTo>
                  <a:lnTo>
                    <a:pt x="87587" y="175173"/>
                  </a:lnTo>
                  <a:cubicBezTo>
                    <a:pt x="39214" y="175173"/>
                    <a:pt x="0" y="135959"/>
                    <a:pt x="0" y="87587"/>
                  </a:cubicBezTo>
                  <a:lnTo>
                    <a:pt x="0" y="87587"/>
                  </a:lnTo>
                  <a:cubicBezTo>
                    <a:pt x="0" y="39214"/>
                    <a:pt x="39214" y="0"/>
                    <a:pt x="87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498036" cy="213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501893" y="9628718"/>
            <a:ext cx="1312374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Next Slide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625" y="2279770"/>
            <a:ext cx="12281774" cy="1308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40425" indent="-270212" lvl="1">
              <a:lnSpc>
                <a:spcPts val="3504"/>
              </a:lnSpc>
              <a:buFont typeface="Arial"/>
              <a:buChar char="•"/>
            </a:pPr>
            <a:r>
              <a:rPr lang="en-US" sz="250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We analyze customer profiles, income levels, expenditure, purchases, cash </a:t>
            </a:r>
          </a:p>
          <a:p>
            <a:pPr algn="ctr">
              <a:lnSpc>
                <a:spcPts val="3504"/>
              </a:lnSpc>
            </a:pPr>
            <a:r>
              <a:rPr lang="en-US" sz="250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advances, balances, and card types, along with their relationships and patterns. </a:t>
            </a:r>
          </a:p>
          <a:p>
            <a:pPr algn="ctr" marL="540425" indent="-270212" lvl="1">
              <a:lnSpc>
                <a:spcPts val="3504"/>
              </a:lnSpc>
              <a:buFont typeface="Arial"/>
              <a:buChar char="•"/>
            </a:pPr>
            <a:r>
              <a:rPr lang="en-US" sz="250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This helps in customer segmentation, risk assessment, and business strategy.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41279" y="4784754"/>
            <a:ext cx="810506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We Show ?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64206" y="6283985"/>
            <a:ext cx="10371296" cy="1544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6605" indent="-238303" lvl="1">
              <a:lnSpc>
                <a:spcPts val="3090"/>
              </a:lnSpc>
              <a:buFont typeface="Arial"/>
              <a:buChar char="•"/>
            </a:pPr>
            <a:r>
              <a:rPr lang="en-US" sz="220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We show customer distributions, spending habits, card type preferences,</a:t>
            </a:r>
          </a:p>
          <a:p>
            <a:pPr algn="ctr">
              <a:lnSpc>
                <a:spcPts val="3090"/>
              </a:lnSpc>
            </a:pPr>
            <a:r>
              <a:rPr lang="en-US" sz="220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cash advance usage, outliers, and correlations through a mix of boxplots,</a:t>
            </a:r>
          </a:p>
          <a:p>
            <a:pPr algn="ctr">
              <a:lnSpc>
                <a:spcPts val="3090"/>
              </a:lnSpc>
            </a:pPr>
            <a:r>
              <a:rPr lang="en-US" sz="220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histograms, bar charts, count plots, and heatmaps.</a:t>
            </a:r>
          </a:p>
          <a:p>
            <a:pPr algn="ctr">
              <a:lnSpc>
                <a:spcPts val="309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8345" y="910963"/>
            <a:ext cx="615064" cy="419362"/>
          </a:xfrm>
          <a:custGeom>
            <a:avLst/>
            <a:gdLst/>
            <a:ahLst/>
            <a:cxnLst/>
            <a:rect r="r" b="b" t="t" l="l"/>
            <a:pathLst>
              <a:path h="419362" w="615064">
                <a:moveTo>
                  <a:pt x="0" y="0"/>
                </a:moveTo>
                <a:lnTo>
                  <a:pt x="615064" y="0"/>
                </a:lnTo>
                <a:lnTo>
                  <a:pt x="615064" y="419362"/>
                </a:lnTo>
                <a:lnTo>
                  <a:pt x="0" y="419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789515" y="910963"/>
            <a:ext cx="1432818" cy="492746"/>
            <a:chOff x="0" y="0"/>
            <a:chExt cx="377368" cy="12977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7368" cy="129777"/>
            </a:xfrm>
            <a:custGeom>
              <a:avLst/>
              <a:gdLst/>
              <a:ahLst/>
              <a:cxnLst/>
              <a:rect r="r" b="b" t="t" l="l"/>
              <a:pathLst>
                <a:path h="129777" w="377368">
                  <a:moveTo>
                    <a:pt x="64888" y="0"/>
                  </a:moveTo>
                  <a:lnTo>
                    <a:pt x="312479" y="0"/>
                  </a:lnTo>
                  <a:cubicBezTo>
                    <a:pt x="348316" y="0"/>
                    <a:pt x="377368" y="29051"/>
                    <a:pt x="377368" y="64888"/>
                  </a:cubicBezTo>
                  <a:lnTo>
                    <a:pt x="377368" y="64888"/>
                  </a:lnTo>
                  <a:cubicBezTo>
                    <a:pt x="377368" y="82098"/>
                    <a:pt x="370531" y="98602"/>
                    <a:pt x="358362" y="110771"/>
                  </a:cubicBezTo>
                  <a:cubicBezTo>
                    <a:pt x="346193" y="122940"/>
                    <a:pt x="329689" y="129777"/>
                    <a:pt x="312479" y="129777"/>
                  </a:cubicBezTo>
                  <a:lnTo>
                    <a:pt x="64888" y="129777"/>
                  </a:lnTo>
                  <a:cubicBezTo>
                    <a:pt x="29051" y="129777"/>
                    <a:pt x="0" y="100725"/>
                    <a:pt x="0" y="64888"/>
                  </a:cubicBezTo>
                  <a:lnTo>
                    <a:pt x="0" y="64888"/>
                  </a:lnTo>
                  <a:cubicBezTo>
                    <a:pt x="0" y="29051"/>
                    <a:pt x="29051" y="0"/>
                    <a:pt x="648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77368" cy="167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581990" y="910963"/>
            <a:ext cx="1432818" cy="492746"/>
            <a:chOff x="0" y="0"/>
            <a:chExt cx="377368" cy="12977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7368" cy="129777"/>
            </a:xfrm>
            <a:custGeom>
              <a:avLst/>
              <a:gdLst/>
              <a:ahLst/>
              <a:cxnLst/>
              <a:rect r="r" b="b" t="t" l="l"/>
              <a:pathLst>
                <a:path h="129777" w="377368">
                  <a:moveTo>
                    <a:pt x="64888" y="0"/>
                  </a:moveTo>
                  <a:lnTo>
                    <a:pt x="312479" y="0"/>
                  </a:lnTo>
                  <a:cubicBezTo>
                    <a:pt x="348316" y="0"/>
                    <a:pt x="377368" y="29051"/>
                    <a:pt x="377368" y="64888"/>
                  </a:cubicBezTo>
                  <a:lnTo>
                    <a:pt x="377368" y="64888"/>
                  </a:lnTo>
                  <a:cubicBezTo>
                    <a:pt x="377368" y="82098"/>
                    <a:pt x="370531" y="98602"/>
                    <a:pt x="358362" y="110771"/>
                  </a:cubicBezTo>
                  <a:cubicBezTo>
                    <a:pt x="346193" y="122940"/>
                    <a:pt x="329689" y="129777"/>
                    <a:pt x="312479" y="129777"/>
                  </a:cubicBezTo>
                  <a:lnTo>
                    <a:pt x="64888" y="129777"/>
                  </a:lnTo>
                  <a:cubicBezTo>
                    <a:pt x="29051" y="129777"/>
                    <a:pt x="0" y="100725"/>
                    <a:pt x="0" y="64888"/>
                  </a:cubicBezTo>
                  <a:lnTo>
                    <a:pt x="0" y="64888"/>
                  </a:lnTo>
                  <a:cubicBezTo>
                    <a:pt x="0" y="29051"/>
                    <a:pt x="29051" y="0"/>
                    <a:pt x="648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77368" cy="167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470384" y="910963"/>
            <a:ext cx="1432818" cy="492746"/>
            <a:chOff x="0" y="0"/>
            <a:chExt cx="377368" cy="12977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77368" cy="129777"/>
            </a:xfrm>
            <a:custGeom>
              <a:avLst/>
              <a:gdLst/>
              <a:ahLst/>
              <a:cxnLst/>
              <a:rect r="r" b="b" t="t" l="l"/>
              <a:pathLst>
                <a:path h="129777" w="377368">
                  <a:moveTo>
                    <a:pt x="64888" y="0"/>
                  </a:moveTo>
                  <a:lnTo>
                    <a:pt x="312479" y="0"/>
                  </a:lnTo>
                  <a:cubicBezTo>
                    <a:pt x="348316" y="0"/>
                    <a:pt x="377368" y="29051"/>
                    <a:pt x="377368" y="64888"/>
                  </a:cubicBezTo>
                  <a:lnTo>
                    <a:pt x="377368" y="64888"/>
                  </a:lnTo>
                  <a:cubicBezTo>
                    <a:pt x="377368" y="82098"/>
                    <a:pt x="370531" y="98602"/>
                    <a:pt x="358362" y="110771"/>
                  </a:cubicBezTo>
                  <a:cubicBezTo>
                    <a:pt x="346193" y="122940"/>
                    <a:pt x="329689" y="129777"/>
                    <a:pt x="312479" y="129777"/>
                  </a:cubicBezTo>
                  <a:lnTo>
                    <a:pt x="64888" y="129777"/>
                  </a:lnTo>
                  <a:cubicBezTo>
                    <a:pt x="29051" y="129777"/>
                    <a:pt x="0" y="100725"/>
                    <a:pt x="0" y="64888"/>
                  </a:cubicBezTo>
                  <a:lnTo>
                    <a:pt x="0" y="64888"/>
                  </a:lnTo>
                  <a:cubicBezTo>
                    <a:pt x="0" y="29051"/>
                    <a:pt x="29051" y="0"/>
                    <a:pt x="648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77368" cy="167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5246102" y="910963"/>
            <a:ext cx="1846138" cy="492746"/>
            <a:chOff x="0" y="0"/>
            <a:chExt cx="486226" cy="12977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6226" cy="129777"/>
            </a:xfrm>
            <a:custGeom>
              <a:avLst/>
              <a:gdLst/>
              <a:ahLst/>
              <a:cxnLst/>
              <a:rect r="r" b="b" t="t" l="l"/>
              <a:pathLst>
                <a:path h="129777" w="486226">
                  <a:moveTo>
                    <a:pt x="64888" y="0"/>
                  </a:moveTo>
                  <a:lnTo>
                    <a:pt x="421337" y="0"/>
                  </a:lnTo>
                  <a:cubicBezTo>
                    <a:pt x="457174" y="0"/>
                    <a:pt x="486226" y="29051"/>
                    <a:pt x="486226" y="64888"/>
                  </a:cubicBezTo>
                  <a:lnTo>
                    <a:pt x="486226" y="64888"/>
                  </a:lnTo>
                  <a:cubicBezTo>
                    <a:pt x="486226" y="82098"/>
                    <a:pt x="479389" y="98602"/>
                    <a:pt x="467220" y="110771"/>
                  </a:cubicBezTo>
                  <a:cubicBezTo>
                    <a:pt x="455051" y="122940"/>
                    <a:pt x="438547" y="129777"/>
                    <a:pt x="421337" y="129777"/>
                  </a:cubicBezTo>
                  <a:lnTo>
                    <a:pt x="64888" y="129777"/>
                  </a:lnTo>
                  <a:cubicBezTo>
                    <a:pt x="29051" y="129777"/>
                    <a:pt x="0" y="100725"/>
                    <a:pt x="0" y="64888"/>
                  </a:cubicBezTo>
                  <a:lnTo>
                    <a:pt x="0" y="64888"/>
                  </a:lnTo>
                  <a:cubicBezTo>
                    <a:pt x="0" y="29051"/>
                    <a:pt x="29051" y="0"/>
                    <a:pt x="648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86226" cy="167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740092" y="2380034"/>
            <a:ext cx="5960331" cy="596033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9875" y="0"/>
                  </a:moveTo>
                  <a:lnTo>
                    <a:pt x="782925" y="0"/>
                  </a:lnTo>
                  <a:cubicBezTo>
                    <a:pt x="799425" y="0"/>
                    <a:pt x="812800" y="13375"/>
                    <a:pt x="812800" y="29875"/>
                  </a:cubicBezTo>
                  <a:lnTo>
                    <a:pt x="812800" y="782925"/>
                  </a:lnTo>
                  <a:cubicBezTo>
                    <a:pt x="812800" y="799425"/>
                    <a:pt x="799425" y="812800"/>
                    <a:pt x="782925" y="812800"/>
                  </a:cubicBezTo>
                  <a:lnTo>
                    <a:pt x="29875" y="812800"/>
                  </a:lnTo>
                  <a:cubicBezTo>
                    <a:pt x="13375" y="812800"/>
                    <a:pt x="0" y="799425"/>
                    <a:pt x="0" y="782925"/>
                  </a:cubicBezTo>
                  <a:lnTo>
                    <a:pt x="0" y="29875"/>
                  </a:lnTo>
                  <a:cubicBezTo>
                    <a:pt x="0" y="13375"/>
                    <a:pt x="13375" y="0"/>
                    <a:pt x="29875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25000" r="0" b="-2500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0" y="1851681"/>
            <a:ext cx="5943453" cy="773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7"/>
              </a:lnSpc>
            </a:pPr>
            <a:r>
              <a:rPr lang="en-US" sz="5208" b="true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Introduction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103571" y="990600"/>
            <a:ext cx="1383287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credit card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009543" y="990600"/>
            <a:ext cx="992762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Home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606755" y="990600"/>
            <a:ext cx="1383287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About Us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749537" y="990600"/>
            <a:ext cx="1153665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Service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246102" y="990600"/>
            <a:ext cx="1876976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Get in Touch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-580997">
            <a:off x="11725514" y="2403089"/>
            <a:ext cx="2276182" cy="2393690"/>
          </a:xfrm>
          <a:custGeom>
            <a:avLst/>
            <a:gdLst/>
            <a:ahLst/>
            <a:cxnLst/>
            <a:rect r="r" b="b" t="t" l="l"/>
            <a:pathLst>
              <a:path h="2393690" w="2276182">
                <a:moveTo>
                  <a:pt x="0" y="0"/>
                </a:moveTo>
                <a:lnTo>
                  <a:pt x="2276182" y="0"/>
                </a:lnTo>
                <a:lnTo>
                  <a:pt x="2276182" y="2393690"/>
                </a:lnTo>
                <a:lnTo>
                  <a:pt x="0" y="23936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0" y="3526696"/>
            <a:ext cx="12499412" cy="4593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7978" indent="-258989" lvl="1">
              <a:lnSpc>
                <a:spcPts val="3358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This project focuses on analyzing customer credit card data to gain insights into spending behavior,</a:t>
            </a:r>
          </a:p>
          <a:p>
            <a:pPr algn="ctr">
              <a:lnSpc>
                <a:spcPts val="3358"/>
              </a:lnSpc>
            </a:pPr>
            <a:r>
              <a:rPr lang="en-US" sz="2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income distribution, card preferences, and overall financial activity.</a:t>
            </a:r>
          </a:p>
          <a:p>
            <a:pPr algn="ctr">
              <a:lnSpc>
                <a:spcPts val="3358"/>
              </a:lnSpc>
            </a:pPr>
          </a:p>
          <a:p>
            <a:pPr algn="ctr" marL="517978" indent="-258989" lvl="1">
              <a:lnSpc>
                <a:spcPts val="3358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By leveraging data visualization and statistical techniques, the study highlights key patterns such as customer segmentation,</a:t>
            </a:r>
          </a:p>
          <a:p>
            <a:pPr algn="ctr">
              <a:lnSpc>
                <a:spcPts val="3358"/>
              </a:lnSpc>
            </a:pPr>
            <a:r>
              <a:rPr lang="en-US" sz="2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usage trends, and correlations between financial features.</a:t>
            </a:r>
          </a:p>
          <a:p>
            <a:pPr algn="ctr">
              <a:lnSpc>
                <a:spcPts val="3358"/>
              </a:lnSpc>
            </a:pPr>
          </a:p>
          <a:p>
            <a:pPr algn="ctr" marL="517978" indent="-258989" lvl="1">
              <a:lnSpc>
                <a:spcPts val="3358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Understanding these patterns is crucial for businesses to improve customer, satisfaction</a:t>
            </a:r>
          </a:p>
          <a:p>
            <a:pPr algn="ctr">
              <a:lnSpc>
                <a:spcPts val="3358"/>
              </a:lnSpc>
            </a:pPr>
            <a:r>
              <a:rPr lang="en-US" sz="2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design personalized offers, and optimize financial products.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8345" y="910963"/>
            <a:ext cx="615064" cy="419362"/>
          </a:xfrm>
          <a:custGeom>
            <a:avLst/>
            <a:gdLst/>
            <a:ahLst/>
            <a:cxnLst/>
            <a:rect r="r" b="b" t="t" l="l"/>
            <a:pathLst>
              <a:path h="419362" w="615064">
                <a:moveTo>
                  <a:pt x="0" y="0"/>
                </a:moveTo>
                <a:lnTo>
                  <a:pt x="615064" y="0"/>
                </a:lnTo>
                <a:lnTo>
                  <a:pt x="615064" y="419362"/>
                </a:lnTo>
                <a:lnTo>
                  <a:pt x="0" y="419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789515" y="910963"/>
            <a:ext cx="1432818" cy="492746"/>
            <a:chOff x="0" y="0"/>
            <a:chExt cx="377368" cy="12977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7368" cy="129777"/>
            </a:xfrm>
            <a:custGeom>
              <a:avLst/>
              <a:gdLst/>
              <a:ahLst/>
              <a:cxnLst/>
              <a:rect r="r" b="b" t="t" l="l"/>
              <a:pathLst>
                <a:path h="129777" w="377368">
                  <a:moveTo>
                    <a:pt x="64888" y="0"/>
                  </a:moveTo>
                  <a:lnTo>
                    <a:pt x="312479" y="0"/>
                  </a:lnTo>
                  <a:cubicBezTo>
                    <a:pt x="348316" y="0"/>
                    <a:pt x="377368" y="29051"/>
                    <a:pt x="377368" y="64888"/>
                  </a:cubicBezTo>
                  <a:lnTo>
                    <a:pt x="377368" y="64888"/>
                  </a:lnTo>
                  <a:cubicBezTo>
                    <a:pt x="377368" y="82098"/>
                    <a:pt x="370531" y="98602"/>
                    <a:pt x="358362" y="110771"/>
                  </a:cubicBezTo>
                  <a:cubicBezTo>
                    <a:pt x="346193" y="122940"/>
                    <a:pt x="329689" y="129777"/>
                    <a:pt x="312479" y="129777"/>
                  </a:cubicBezTo>
                  <a:lnTo>
                    <a:pt x="64888" y="129777"/>
                  </a:lnTo>
                  <a:cubicBezTo>
                    <a:pt x="29051" y="129777"/>
                    <a:pt x="0" y="100725"/>
                    <a:pt x="0" y="64888"/>
                  </a:cubicBezTo>
                  <a:lnTo>
                    <a:pt x="0" y="64888"/>
                  </a:lnTo>
                  <a:cubicBezTo>
                    <a:pt x="0" y="29051"/>
                    <a:pt x="29051" y="0"/>
                    <a:pt x="648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77368" cy="167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581990" y="910963"/>
            <a:ext cx="1432818" cy="492746"/>
            <a:chOff x="0" y="0"/>
            <a:chExt cx="377368" cy="12977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7368" cy="129777"/>
            </a:xfrm>
            <a:custGeom>
              <a:avLst/>
              <a:gdLst/>
              <a:ahLst/>
              <a:cxnLst/>
              <a:rect r="r" b="b" t="t" l="l"/>
              <a:pathLst>
                <a:path h="129777" w="377368">
                  <a:moveTo>
                    <a:pt x="64888" y="0"/>
                  </a:moveTo>
                  <a:lnTo>
                    <a:pt x="312479" y="0"/>
                  </a:lnTo>
                  <a:cubicBezTo>
                    <a:pt x="348316" y="0"/>
                    <a:pt x="377368" y="29051"/>
                    <a:pt x="377368" y="64888"/>
                  </a:cubicBezTo>
                  <a:lnTo>
                    <a:pt x="377368" y="64888"/>
                  </a:lnTo>
                  <a:cubicBezTo>
                    <a:pt x="377368" y="82098"/>
                    <a:pt x="370531" y="98602"/>
                    <a:pt x="358362" y="110771"/>
                  </a:cubicBezTo>
                  <a:cubicBezTo>
                    <a:pt x="346193" y="122940"/>
                    <a:pt x="329689" y="129777"/>
                    <a:pt x="312479" y="129777"/>
                  </a:cubicBezTo>
                  <a:lnTo>
                    <a:pt x="64888" y="129777"/>
                  </a:lnTo>
                  <a:cubicBezTo>
                    <a:pt x="29051" y="129777"/>
                    <a:pt x="0" y="100725"/>
                    <a:pt x="0" y="64888"/>
                  </a:cubicBezTo>
                  <a:lnTo>
                    <a:pt x="0" y="64888"/>
                  </a:lnTo>
                  <a:cubicBezTo>
                    <a:pt x="0" y="29051"/>
                    <a:pt x="29051" y="0"/>
                    <a:pt x="648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77368" cy="167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470384" y="910963"/>
            <a:ext cx="1432818" cy="492746"/>
            <a:chOff x="0" y="0"/>
            <a:chExt cx="377368" cy="12977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77368" cy="129777"/>
            </a:xfrm>
            <a:custGeom>
              <a:avLst/>
              <a:gdLst/>
              <a:ahLst/>
              <a:cxnLst/>
              <a:rect r="r" b="b" t="t" l="l"/>
              <a:pathLst>
                <a:path h="129777" w="377368">
                  <a:moveTo>
                    <a:pt x="64888" y="0"/>
                  </a:moveTo>
                  <a:lnTo>
                    <a:pt x="312479" y="0"/>
                  </a:lnTo>
                  <a:cubicBezTo>
                    <a:pt x="348316" y="0"/>
                    <a:pt x="377368" y="29051"/>
                    <a:pt x="377368" y="64888"/>
                  </a:cubicBezTo>
                  <a:lnTo>
                    <a:pt x="377368" y="64888"/>
                  </a:lnTo>
                  <a:cubicBezTo>
                    <a:pt x="377368" y="82098"/>
                    <a:pt x="370531" y="98602"/>
                    <a:pt x="358362" y="110771"/>
                  </a:cubicBezTo>
                  <a:cubicBezTo>
                    <a:pt x="346193" y="122940"/>
                    <a:pt x="329689" y="129777"/>
                    <a:pt x="312479" y="129777"/>
                  </a:cubicBezTo>
                  <a:lnTo>
                    <a:pt x="64888" y="129777"/>
                  </a:lnTo>
                  <a:cubicBezTo>
                    <a:pt x="29051" y="129777"/>
                    <a:pt x="0" y="100725"/>
                    <a:pt x="0" y="64888"/>
                  </a:cubicBezTo>
                  <a:lnTo>
                    <a:pt x="0" y="64888"/>
                  </a:lnTo>
                  <a:cubicBezTo>
                    <a:pt x="0" y="29051"/>
                    <a:pt x="29051" y="0"/>
                    <a:pt x="648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77368" cy="167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5246102" y="910963"/>
            <a:ext cx="1846138" cy="492746"/>
            <a:chOff x="0" y="0"/>
            <a:chExt cx="486226" cy="12977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6226" cy="129777"/>
            </a:xfrm>
            <a:custGeom>
              <a:avLst/>
              <a:gdLst/>
              <a:ahLst/>
              <a:cxnLst/>
              <a:rect r="r" b="b" t="t" l="l"/>
              <a:pathLst>
                <a:path h="129777" w="486226">
                  <a:moveTo>
                    <a:pt x="64888" y="0"/>
                  </a:moveTo>
                  <a:lnTo>
                    <a:pt x="421337" y="0"/>
                  </a:lnTo>
                  <a:cubicBezTo>
                    <a:pt x="457174" y="0"/>
                    <a:pt x="486226" y="29051"/>
                    <a:pt x="486226" y="64888"/>
                  </a:cubicBezTo>
                  <a:lnTo>
                    <a:pt x="486226" y="64888"/>
                  </a:lnTo>
                  <a:cubicBezTo>
                    <a:pt x="486226" y="82098"/>
                    <a:pt x="479389" y="98602"/>
                    <a:pt x="467220" y="110771"/>
                  </a:cubicBezTo>
                  <a:cubicBezTo>
                    <a:pt x="455051" y="122940"/>
                    <a:pt x="438547" y="129777"/>
                    <a:pt x="421337" y="129777"/>
                  </a:cubicBezTo>
                  <a:lnTo>
                    <a:pt x="64888" y="129777"/>
                  </a:lnTo>
                  <a:cubicBezTo>
                    <a:pt x="29051" y="129777"/>
                    <a:pt x="0" y="100725"/>
                    <a:pt x="0" y="64888"/>
                  </a:cubicBezTo>
                  <a:lnTo>
                    <a:pt x="0" y="64888"/>
                  </a:lnTo>
                  <a:cubicBezTo>
                    <a:pt x="0" y="29051"/>
                    <a:pt x="29051" y="0"/>
                    <a:pt x="648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86226" cy="167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169610" y="2667311"/>
            <a:ext cx="8179381" cy="8179381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6350000"/>
                  </a:moveTo>
                  <a:lnTo>
                    <a:pt x="6350000" y="6350000"/>
                  </a:lnTo>
                  <a:lnTo>
                    <a:pt x="6350000" y="0"/>
                  </a:lnTo>
                  <a:cubicBezTo>
                    <a:pt x="2843530" y="0"/>
                    <a:pt x="0" y="2843530"/>
                    <a:pt x="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16666" t="0" r="-16666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-580997">
            <a:off x="14511466" y="3946655"/>
            <a:ext cx="2276182" cy="2393690"/>
          </a:xfrm>
          <a:custGeom>
            <a:avLst/>
            <a:gdLst/>
            <a:ahLst/>
            <a:cxnLst/>
            <a:rect r="r" b="b" t="t" l="l"/>
            <a:pathLst>
              <a:path h="2393690" w="2276182">
                <a:moveTo>
                  <a:pt x="0" y="0"/>
                </a:moveTo>
                <a:lnTo>
                  <a:pt x="2276182" y="0"/>
                </a:lnTo>
                <a:lnTo>
                  <a:pt x="2276182" y="2393690"/>
                </a:lnTo>
                <a:lnTo>
                  <a:pt x="0" y="23936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71328" y="3000686"/>
            <a:ext cx="16631804" cy="6761106"/>
          </a:xfrm>
          <a:custGeom>
            <a:avLst/>
            <a:gdLst/>
            <a:ahLst/>
            <a:cxnLst/>
            <a:rect r="r" b="b" t="t" l="l"/>
            <a:pathLst>
              <a:path h="6761106" w="16631804">
                <a:moveTo>
                  <a:pt x="0" y="0"/>
                </a:moveTo>
                <a:lnTo>
                  <a:pt x="16631804" y="0"/>
                </a:lnTo>
                <a:lnTo>
                  <a:pt x="16631804" y="6761105"/>
                </a:lnTo>
                <a:lnTo>
                  <a:pt x="0" y="67611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103571" y="990600"/>
            <a:ext cx="1383287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credit card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009543" y="990600"/>
            <a:ext cx="992762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Home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606755" y="990600"/>
            <a:ext cx="1383287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About Us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749537" y="990600"/>
            <a:ext cx="1153665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Service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246102" y="990600"/>
            <a:ext cx="1876976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Get in Touch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0" y="1539563"/>
            <a:ext cx="7313176" cy="1127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Dataset  overview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8345" y="910963"/>
            <a:ext cx="615064" cy="419362"/>
          </a:xfrm>
          <a:custGeom>
            <a:avLst/>
            <a:gdLst/>
            <a:ahLst/>
            <a:cxnLst/>
            <a:rect r="r" b="b" t="t" l="l"/>
            <a:pathLst>
              <a:path h="419362" w="615064">
                <a:moveTo>
                  <a:pt x="0" y="0"/>
                </a:moveTo>
                <a:lnTo>
                  <a:pt x="615064" y="0"/>
                </a:lnTo>
                <a:lnTo>
                  <a:pt x="615064" y="419362"/>
                </a:lnTo>
                <a:lnTo>
                  <a:pt x="0" y="419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03571" y="990600"/>
            <a:ext cx="1383287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credit card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664240" y="2433891"/>
            <a:ext cx="10959521" cy="773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7"/>
              </a:lnSpc>
            </a:pPr>
            <a:r>
              <a:rPr lang="en-US" sz="5208" b="true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Data cleaning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03409" y="4136593"/>
            <a:ext cx="3008049" cy="42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3"/>
              </a:lnSpc>
            </a:pPr>
            <a:r>
              <a:rPr lang="en-US" sz="2853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Missing values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681132" y="4136593"/>
            <a:ext cx="3294435" cy="42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3"/>
              </a:lnSpc>
            </a:pPr>
            <a:r>
              <a:rPr lang="en-US" sz="2853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Outlier Detection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81132" y="6742809"/>
            <a:ext cx="2233898" cy="42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3"/>
              </a:lnSpc>
            </a:pPr>
            <a:r>
              <a:rPr lang="en-US" sz="2853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Overall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03409" y="6742809"/>
            <a:ext cx="3921624" cy="42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3"/>
              </a:lnSpc>
            </a:pPr>
            <a:r>
              <a:rPr lang="en-US" sz="2853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Removing Duplicates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03409" y="4665235"/>
            <a:ext cx="6016099" cy="219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 Checked for null/missing entries across all columns.</a:t>
            </a:r>
          </a:p>
          <a:p>
            <a:pPr algn="just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Either filled them with mean/median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 (for numeric) or mode (for categorical), or removed rows if the missing data was small and not meaningful.</a:t>
            </a:r>
          </a:p>
          <a:p>
            <a:pPr algn="just">
              <a:lnSpc>
                <a:spcPts val="252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681132" y="4896449"/>
            <a:ext cx="6016099" cy="1564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Used boxplots to identify extreme values in numeric columns (e.g., income, expenditure).</a:t>
            </a:r>
          </a:p>
          <a:p>
            <a:pPr algn="just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used boxplots and IQR method to detect extreme outliers .</a:t>
            </a:r>
          </a:p>
          <a:p>
            <a:pPr algn="just">
              <a:lnSpc>
                <a:spcPts val="252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681132" y="7502665"/>
            <a:ext cx="6016099" cy="1564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The project’s data cleaning involved handling missing values, removing duplicates, checking outliers,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 correcting data types, dealing with skewness, scaling numeric features, and verifying correlations.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03409" y="7502665"/>
            <a:ext cx="6016099" cy="1249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 Verified if duplicate rows exist in the dataset.</a:t>
            </a:r>
          </a:p>
          <a:p>
            <a:pPr algn="just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Removed duplicates to avoid double-counting the same customer.</a:t>
            </a:r>
          </a:p>
          <a:p>
            <a:pPr algn="just">
              <a:lnSpc>
                <a:spcPts val="2520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9789515" y="910963"/>
            <a:ext cx="1432818" cy="492746"/>
            <a:chOff x="0" y="0"/>
            <a:chExt cx="377368" cy="12977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77368" cy="129777"/>
            </a:xfrm>
            <a:custGeom>
              <a:avLst/>
              <a:gdLst/>
              <a:ahLst/>
              <a:cxnLst/>
              <a:rect r="r" b="b" t="t" l="l"/>
              <a:pathLst>
                <a:path h="129777" w="377368">
                  <a:moveTo>
                    <a:pt x="64888" y="0"/>
                  </a:moveTo>
                  <a:lnTo>
                    <a:pt x="312479" y="0"/>
                  </a:lnTo>
                  <a:cubicBezTo>
                    <a:pt x="348316" y="0"/>
                    <a:pt x="377368" y="29051"/>
                    <a:pt x="377368" y="64888"/>
                  </a:cubicBezTo>
                  <a:lnTo>
                    <a:pt x="377368" y="64888"/>
                  </a:lnTo>
                  <a:cubicBezTo>
                    <a:pt x="377368" y="82098"/>
                    <a:pt x="370531" y="98602"/>
                    <a:pt x="358362" y="110771"/>
                  </a:cubicBezTo>
                  <a:cubicBezTo>
                    <a:pt x="346193" y="122940"/>
                    <a:pt x="329689" y="129777"/>
                    <a:pt x="312479" y="129777"/>
                  </a:cubicBezTo>
                  <a:lnTo>
                    <a:pt x="64888" y="129777"/>
                  </a:lnTo>
                  <a:cubicBezTo>
                    <a:pt x="29051" y="129777"/>
                    <a:pt x="0" y="100725"/>
                    <a:pt x="0" y="64888"/>
                  </a:cubicBezTo>
                  <a:lnTo>
                    <a:pt x="0" y="64888"/>
                  </a:lnTo>
                  <a:cubicBezTo>
                    <a:pt x="0" y="29051"/>
                    <a:pt x="29051" y="0"/>
                    <a:pt x="648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377368" cy="167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581990" y="910963"/>
            <a:ext cx="1432818" cy="492746"/>
            <a:chOff x="0" y="0"/>
            <a:chExt cx="377368" cy="12977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77368" cy="129777"/>
            </a:xfrm>
            <a:custGeom>
              <a:avLst/>
              <a:gdLst/>
              <a:ahLst/>
              <a:cxnLst/>
              <a:rect r="r" b="b" t="t" l="l"/>
              <a:pathLst>
                <a:path h="129777" w="377368">
                  <a:moveTo>
                    <a:pt x="64888" y="0"/>
                  </a:moveTo>
                  <a:lnTo>
                    <a:pt x="312479" y="0"/>
                  </a:lnTo>
                  <a:cubicBezTo>
                    <a:pt x="348316" y="0"/>
                    <a:pt x="377368" y="29051"/>
                    <a:pt x="377368" y="64888"/>
                  </a:cubicBezTo>
                  <a:lnTo>
                    <a:pt x="377368" y="64888"/>
                  </a:lnTo>
                  <a:cubicBezTo>
                    <a:pt x="377368" y="82098"/>
                    <a:pt x="370531" y="98602"/>
                    <a:pt x="358362" y="110771"/>
                  </a:cubicBezTo>
                  <a:cubicBezTo>
                    <a:pt x="346193" y="122940"/>
                    <a:pt x="329689" y="129777"/>
                    <a:pt x="312479" y="129777"/>
                  </a:cubicBezTo>
                  <a:lnTo>
                    <a:pt x="64888" y="129777"/>
                  </a:lnTo>
                  <a:cubicBezTo>
                    <a:pt x="29051" y="129777"/>
                    <a:pt x="0" y="100725"/>
                    <a:pt x="0" y="64888"/>
                  </a:cubicBezTo>
                  <a:lnTo>
                    <a:pt x="0" y="64888"/>
                  </a:lnTo>
                  <a:cubicBezTo>
                    <a:pt x="0" y="29051"/>
                    <a:pt x="29051" y="0"/>
                    <a:pt x="648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377368" cy="167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470384" y="910963"/>
            <a:ext cx="1432818" cy="492746"/>
            <a:chOff x="0" y="0"/>
            <a:chExt cx="377368" cy="12977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77368" cy="129777"/>
            </a:xfrm>
            <a:custGeom>
              <a:avLst/>
              <a:gdLst/>
              <a:ahLst/>
              <a:cxnLst/>
              <a:rect r="r" b="b" t="t" l="l"/>
              <a:pathLst>
                <a:path h="129777" w="377368">
                  <a:moveTo>
                    <a:pt x="64888" y="0"/>
                  </a:moveTo>
                  <a:lnTo>
                    <a:pt x="312479" y="0"/>
                  </a:lnTo>
                  <a:cubicBezTo>
                    <a:pt x="348316" y="0"/>
                    <a:pt x="377368" y="29051"/>
                    <a:pt x="377368" y="64888"/>
                  </a:cubicBezTo>
                  <a:lnTo>
                    <a:pt x="377368" y="64888"/>
                  </a:lnTo>
                  <a:cubicBezTo>
                    <a:pt x="377368" y="82098"/>
                    <a:pt x="370531" y="98602"/>
                    <a:pt x="358362" y="110771"/>
                  </a:cubicBezTo>
                  <a:cubicBezTo>
                    <a:pt x="346193" y="122940"/>
                    <a:pt x="329689" y="129777"/>
                    <a:pt x="312479" y="129777"/>
                  </a:cubicBezTo>
                  <a:lnTo>
                    <a:pt x="64888" y="129777"/>
                  </a:lnTo>
                  <a:cubicBezTo>
                    <a:pt x="29051" y="129777"/>
                    <a:pt x="0" y="100725"/>
                    <a:pt x="0" y="64888"/>
                  </a:cubicBezTo>
                  <a:lnTo>
                    <a:pt x="0" y="64888"/>
                  </a:lnTo>
                  <a:cubicBezTo>
                    <a:pt x="0" y="29051"/>
                    <a:pt x="29051" y="0"/>
                    <a:pt x="648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377368" cy="167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5246102" y="910963"/>
            <a:ext cx="1846138" cy="492746"/>
            <a:chOff x="0" y="0"/>
            <a:chExt cx="486226" cy="12977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86226" cy="129777"/>
            </a:xfrm>
            <a:custGeom>
              <a:avLst/>
              <a:gdLst/>
              <a:ahLst/>
              <a:cxnLst/>
              <a:rect r="r" b="b" t="t" l="l"/>
              <a:pathLst>
                <a:path h="129777" w="486226">
                  <a:moveTo>
                    <a:pt x="64888" y="0"/>
                  </a:moveTo>
                  <a:lnTo>
                    <a:pt x="421337" y="0"/>
                  </a:lnTo>
                  <a:cubicBezTo>
                    <a:pt x="457174" y="0"/>
                    <a:pt x="486226" y="29051"/>
                    <a:pt x="486226" y="64888"/>
                  </a:cubicBezTo>
                  <a:lnTo>
                    <a:pt x="486226" y="64888"/>
                  </a:lnTo>
                  <a:cubicBezTo>
                    <a:pt x="486226" y="82098"/>
                    <a:pt x="479389" y="98602"/>
                    <a:pt x="467220" y="110771"/>
                  </a:cubicBezTo>
                  <a:cubicBezTo>
                    <a:pt x="455051" y="122940"/>
                    <a:pt x="438547" y="129777"/>
                    <a:pt x="421337" y="129777"/>
                  </a:cubicBezTo>
                  <a:lnTo>
                    <a:pt x="64888" y="129777"/>
                  </a:lnTo>
                  <a:cubicBezTo>
                    <a:pt x="29051" y="129777"/>
                    <a:pt x="0" y="100725"/>
                    <a:pt x="0" y="64888"/>
                  </a:cubicBezTo>
                  <a:lnTo>
                    <a:pt x="0" y="64888"/>
                  </a:lnTo>
                  <a:cubicBezTo>
                    <a:pt x="0" y="29051"/>
                    <a:pt x="29051" y="0"/>
                    <a:pt x="648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486226" cy="167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0009543" y="990600"/>
            <a:ext cx="992762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Home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606755" y="990600"/>
            <a:ext cx="1383287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About Us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749537" y="990600"/>
            <a:ext cx="1153665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Service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246102" y="990600"/>
            <a:ext cx="1876976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Get in Touch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-580997">
            <a:off x="1203197" y="4163710"/>
            <a:ext cx="478292" cy="502984"/>
          </a:xfrm>
          <a:custGeom>
            <a:avLst/>
            <a:gdLst/>
            <a:ahLst/>
            <a:cxnLst/>
            <a:rect r="r" b="b" t="t" l="l"/>
            <a:pathLst>
              <a:path h="502984" w="478292">
                <a:moveTo>
                  <a:pt x="0" y="0"/>
                </a:moveTo>
                <a:lnTo>
                  <a:pt x="478292" y="0"/>
                </a:lnTo>
                <a:lnTo>
                  <a:pt x="478292" y="502983"/>
                </a:lnTo>
                <a:lnTo>
                  <a:pt x="0" y="5029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-580997">
            <a:off x="9828409" y="4163710"/>
            <a:ext cx="478292" cy="502984"/>
          </a:xfrm>
          <a:custGeom>
            <a:avLst/>
            <a:gdLst/>
            <a:ahLst/>
            <a:cxnLst/>
            <a:rect r="r" b="b" t="t" l="l"/>
            <a:pathLst>
              <a:path h="502984" w="478292">
                <a:moveTo>
                  <a:pt x="0" y="0"/>
                </a:moveTo>
                <a:lnTo>
                  <a:pt x="478292" y="0"/>
                </a:lnTo>
                <a:lnTo>
                  <a:pt x="478292" y="502983"/>
                </a:lnTo>
                <a:lnTo>
                  <a:pt x="0" y="5029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-580997">
            <a:off x="1203197" y="6698804"/>
            <a:ext cx="478292" cy="502984"/>
          </a:xfrm>
          <a:custGeom>
            <a:avLst/>
            <a:gdLst/>
            <a:ahLst/>
            <a:cxnLst/>
            <a:rect r="r" b="b" t="t" l="l"/>
            <a:pathLst>
              <a:path h="502984" w="478292">
                <a:moveTo>
                  <a:pt x="0" y="0"/>
                </a:moveTo>
                <a:lnTo>
                  <a:pt x="478292" y="0"/>
                </a:lnTo>
                <a:lnTo>
                  <a:pt x="478292" y="502984"/>
                </a:lnTo>
                <a:lnTo>
                  <a:pt x="0" y="5029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-580997">
            <a:off x="9828409" y="6698804"/>
            <a:ext cx="478292" cy="502984"/>
          </a:xfrm>
          <a:custGeom>
            <a:avLst/>
            <a:gdLst/>
            <a:ahLst/>
            <a:cxnLst/>
            <a:rect r="r" b="b" t="t" l="l"/>
            <a:pathLst>
              <a:path h="502984" w="478292">
                <a:moveTo>
                  <a:pt x="0" y="0"/>
                </a:moveTo>
                <a:lnTo>
                  <a:pt x="478292" y="0"/>
                </a:lnTo>
                <a:lnTo>
                  <a:pt x="478292" y="502984"/>
                </a:lnTo>
                <a:lnTo>
                  <a:pt x="0" y="5029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8345" y="910963"/>
            <a:ext cx="615064" cy="419362"/>
          </a:xfrm>
          <a:custGeom>
            <a:avLst/>
            <a:gdLst/>
            <a:ahLst/>
            <a:cxnLst/>
            <a:rect r="r" b="b" t="t" l="l"/>
            <a:pathLst>
              <a:path h="419362" w="615064">
                <a:moveTo>
                  <a:pt x="0" y="0"/>
                </a:moveTo>
                <a:lnTo>
                  <a:pt x="615064" y="0"/>
                </a:lnTo>
                <a:lnTo>
                  <a:pt x="615064" y="419362"/>
                </a:lnTo>
                <a:lnTo>
                  <a:pt x="0" y="419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95352" y="1349375"/>
            <a:ext cx="7103047" cy="1525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7"/>
              </a:lnSpc>
            </a:pPr>
            <a:r>
              <a:rPr lang="en-US" sz="5208" b="true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Exploratory data Analysis (EDA)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789515" y="910963"/>
            <a:ext cx="1432818" cy="492746"/>
            <a:chOff x="0" y="0"/>
            <a:chExt cx="377368" cy="1297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77368" cy="129777"/>
            </a:xfrm>
            <a:custGeom>
              <a:avLst/>
              <a:gdLst/>
              <a:ahLst/>
              <a:cxnLst/>
              <a:rect r="r" b="b" t="t" l="l"/>
              <a:pathLst>
                <a:path h="129777" w="377368">
                  <a:moveTo>
                    <a:pt x="64888" y="0"/>
                  </a:moveTo>
                  <a:lnTo>
                    <a:pt x="312479" y="0"/>
                  </a:lnTo>
                  <a:cubicBezTo>
                    <a:pt x="348316" y="0"/>
                    <a:pt x="377368" y="29051"/>
                    <a:pt x="377368" y="64888"/>
                  </a:cubicBezTo>
                  <a:lnTo>
                    <a:pt x="377368" y="64888"/>
                  </a:lnTo>
                  <a:cubicBezTo>
                    <a:pt x="377368" y="82098"/>
                    <a:pt x="370531" y="98602"/>
                    <a:pt x="358362" y="110771"/>
                  </a:cubicBezTo>
                  <a:cubicBezTo>
                    <a:pt x="346193" y="122940"/>
                    <a:pt x="329689" y="129777"/>
                    <a:pt x="312479" y="129777"/>
                  </a:cubicBezTo>
                  <a:lnTo>
                    <a:pt x="64888" y="129777"/>
                  </a:lnTo>
                  <a:cubicBezTo>
                    <a:pt x="29051" y="129777"/>
                    <a:pt x="0" y="100725"/>
                    <a:pt x="0" y="64888"/>
                  </a:cubicBezTo>
                  <a:lnTo>
                    <a:pt x="0" y="64888"/>
                  </a:lnTo>
                  <a:cubicBezTo>
                    <a:pt x="0" y="29051"/>
                    <a:pt x="29051" y="0"/>
                    <a:pt x="648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77368" cy="167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581990" y="910963"/>
            <a:ext cx="1432818" cy="492746"/>
            <a:chOff x="0" y="0"/>
            <a:chExt cx="377368" cy="12977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77368" cy="129777"/>
            </a:xfrm>
            <a:custGeom>
              <a:avLst/>
              <a:gdLst/>
              <a:ahLst/>
              <a:cxnLst/>
              <a:rect r="r" b="b" t="t" l="l"/>
              <a:pathLst>
                <a:path h="129777" w="377368">
                  <a:moveTo>
                    <a:pt x="64888" y="0"/>
                  </a:moveTo>
                  <a:lnTo>
                    <a:pt x="312479" y="0"/>
                  </a:lnTo>
                  <a:cubicBezTo>
                    <a:pt x="348316" y="0"/>
                    <a:pt x="377368" y="29051"/>
                    <a:pt x="377368" y="64888"/>
                  </a:cubicBezTo>
                  <a:lnTo>
                    <a:pt x="377368" y="64888"/>
                  </a:lnTo>
                  <a:cubicBezTo>
                    <a:pt x="377368" y="82098"/>
                    <a:pt x="370531" y="98602"/>
                    <a:pt x="358362" y="110771"/>
                  </a:cubicBezTo>
                  <a:cubicBezTo>
                    <a:pt x="346193" y="122940"/>
                    <a:pt x="329689" y="129777"/>
                    <a:pt x="312479" y="129777"/>
                  </a:cubicBezTo>
                  <a:lnTo>
                    <a:pt x="64888" y="129777"/>
                  </a:lnTo>
                  <a:cubicBezTo>
                    <a:pt x="29051" y="129777"/>
                    <a:pt x="0" y="100725"/>
                    <a:pt x="0" y="64888"/>
                  </a:cubicBezTo>
                  <a:lnTo>
                    <a:pt x="0" y="64888"/>
                  </a:lnTo>
                  <a:cubicBezTo>
                    <a:pt x="0" y="29051"/>
                    <a:pt x="29051" y="0"/>
                    <a:pt x="648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77368" cy="167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470384" y="910963"/>
            <a:ext cx="1432818" cy="492746"/>
            <a:chOff x="0" y="0"/>
            <a:chExt cx="377368" cy="12977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77368" cy="129777"/>
            </a:xfrm>
            <a:custGeom>
              <a:avLst/>
              <a:gdLst/>
              <a:ahLst/>
              <a:cxnLst/>
              <a:rect r="r" b="b" t="t" l="l"/>
              <a:pathLst>
                <a:path h="129777" w="377368">
                  <a:moveTo>
                    <a:pt x="64888" y="0"/>
                  </a:moveTo>
                  <a:lnTo>
                    <a:pt x="312479" y="0"/>
                  </a:lnTo>
                  <a:cubicBezTo>
                    <a:pt x="348316" y="0"/>
                    <a:pt x="377368" y="29051"/>
                    <a:pt x="377368" y="64888"/>
                  </a:cubicBezTo>
                  <a:lnTo>
                    <a:pt x="377368" y="64888"/>
                  </a:lnTo>
                  <a:cubicBezTo>
                    <a:pt x="377368" y="82098"/>
                    <a:pt x="370531" y="98602"/>
                    <a:pt x="358362" y="110771"/>
                  </a:cubicBezTo>
                  <a:cubicBezTo>
                    <a:pt x="346193" y="122940"/>
                    <a:pt x="329689" y="129777"/>
                    <a:pt x="312479" y="129777"/>
                  </a:cubicBezTo>
                  <a:lnTo>
                    <a:pt x="64888" y="129777"/>
                  </a:lnTo>
                  <a:cubicBezTo>
                    <a:pt x="29051" y="129777"/>
                    <a:pt x="0" y="100725"/>
                    <a:pt x="0" y="64888"/>
                  </a:cubicBezTo>
                  <a:lnTo>
                    <a:pt x="0" y="64888"/>
                  </a:lnTo>
                  <a:cubicBezTo>
                    <a:pt x="0" y="29051"/>
                    <a:pt x="29051" y="0"/>
                    <a:pt x="648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77368" cy="167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246102" y="910963"/>
            <a:ext cx="1846138" cy="492746"/>
            <a:chOff x="0" y="0"/>
            <a:chExt cx="486226" cy="12977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6226" cy="129777"/>
            </a:xfrm>
            <a:custGeom>
              <a:avLst/>
              <a:gdLst/>
              <a:ahLst/>
              <a:cxnLst/>
              <a:rect r="r" b="b" t="t" l="l"/>
              <a:pathLst>
                <a:path h="129777" w="486226">
                  <a:moveTo>
                    <a:pt x="64888" y="0"/>
                  </a:moveTo>
                  <a:lnTo>
                    <a:pt x="421337" y="0"/>
                  </a:lnTo>
                  <a:cubicBezTo>
                    <a:pt x="457174" y="0"/>
                    <a:pt x="486226" y="29051"/>
                    <a:pt x="486226" y="64888"/>
                  </a:cubicBezTo>
                  <a:lnTo>
                    <a:pt x="486226" y="64888"/>
                  </a:lnTo>
                  <a:cubicBezTo>
                    <a:pt x="486226" y="82098"/>
                    <a:pt x="479389" y="98602"/>
                    <a:pt x="467220" y="110771"/>
                  </a:cubicBezTo>
                  <a:cubicBezTo>
                    <a:pt x="455051" y="122940"/>
                    <a:pt x="438547" y="129777"/>
                    <a:pt x="421337" y="129777"/>
                  </a:cubicBezTo>
                  <a:lnTo>
                    <a:pt x="64888" y="129777"/>
                  </a:lnTo>
                  <a:cubicBezTo>
                    <a:pt x="29051" y="129777"/>
                    <a:pt x="0" y="100725"/>
                    <a:pt x="0" y="64888"/>
                  </a:cubicBezTo>
                  <a:lnTo>
                    <a:pt x="0" y="64888"/>
                  </a:lnTo>
                  <a:cubicBezTo>
                    <a:pt x="0" y="29051"/>
                    <a:pt x="29051" y="0"/>
                    <a:pt x="648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86226" cy="167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98037" y="3348278"/>
            <a:ext cx="8002647" cy="5734455"/>
          </a:xfrm>
          <a:custGeom>
            <a:avLst/>
            <a:gdLst/>
            <a:ahLst/>
            <a:cxnLst/>
            <a:rect r="r" b="b" t="t" l="l"/>
            <a:pathLst>
              <a:path h="5734455" w="8002647">
                <a:moveTo>
                  <a:pt x="0" y="0"/>
                </a:moveTo>
                <a:lnTo>
                  <a:pt x="8002647" y="0"/>
                </a:lnTo>
                <a:lnTo>
                  <a:pt x="8002647" y="5734455"/>
                </a:lnTo>
                <a:lnTo>
                  <a:pt x="0" y="57344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586995" y="3348278"/>
            <a:ext cx="7766778" cy="5771226"/>
          </a:xfrm>
          <a:custGeom>
            <a:avLst/>
            <a:gdLst/>
            <a:ahLst/>
            <a:cxnLst/>
            <a:rect r="r" b="b" t="t" l="l"/>
            <a:pathLst>
              <a:path h="5771226" w="7766778">
                <a:moveTo>
                  <a:pt x="0" y="0"/>
                </a:moveTo>
                <a:lnTo>
                  <a:pt x="7766778" y="0"/>
                </a:lnTo>
                <a:lnTo>
                  <a:pt x="7766778" y="5771226"/>
                </a:lnTo>
                <a:lnTo>
                  <a:pt x="0" y="57712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103571" y="990600"/>
            <a:ext cx="1383287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credit card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009543" y="990600"/>
            <a:ext cx="992762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Home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606755" y="990600"/>
            <a:ext cx="1383287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About Us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749537" y="990600"/>
            <a:ext cx="1153665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Service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246102" y="990600"/>
            <a:ext cx="1876976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Get in Touch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94366" y="2050059"/>
            <a:ext cx="2792492" cy="521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69301" indent="-334650" lvl="1">
              <a:lnSpc>
                <a:spcPts val="4340"/>
              </a:lnSpc>
              <a:buFont typeface="Arial"/>
              <a:buChar char="•"/>
            </a:pPr>
            <a:r>
              <a:rPr lang="en-US" b="true" sz="31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Univarient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8345" y="910963"/>
            <a:ext cx="615064" cy="419362"/>
          </a:xfrm>
          <a:custGeom>
            <a:avLst/>
            <a:gdLst/>
            <a:ahLst/>
            <a:cxnLst/>
            <a:rect r="r" b="b" t="t" l="l"/>
            <a:pathLst>
              <a:path h="419362" w="615064">
                <a:moveTo>
                  <a:pt x="0" y="0"/>
                </a:moveTo>
                <a:lnTo>
                  <a:pt x="615064" y="0"/>
                </a:lnTo>
                <a:lnTo>
                  <a:pt x="615064" y="419362"/>
                </a:lnTo>
                <a:lnTo>
                  <a:pt x="0" y="419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789515" y="910963"/>
            <a:ext cx="1432818" cy="492746"/>
            <a:chOff x="0" y="0"/>
            <a:chExt cx="377368" cy="12977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7368" cy="129777"/>
            </a:xfrm>
            <a:custGeom>
              <a:avLst/>
              <a:gdLst/>
              <a:ahLst/>
              <a:cxnLst/>
              <a:rect r="r" b="b" t="t" l="l"/>
              <a:pathLst>
                <a:path h="129777" w="377368">
                  <a:moveTo>
                    <a:pt x="64888" y="0"/>
                  </a:moveTo>
                  <a:lnTo>
                    <a:pt x="312479" y="0"/>
                  </a:lnTo>
                  <a:cubicBezTo>
                    <a:pt x="348316" y="0"/>
                    <a:pt x="377368" y="29051"/>
                    <a:pt x="377368" y="64888"/>
                  </a:cubicBezTo>
                  <a:lnTo>
                    <a:pt x="377368" y="64888"/>
                  </a:lnTo>
                  <a:cubicBezTo>
                    <a:pt x="377368" y="82098"/>
                    <a:pt x="370531" y="98602"/>
                    <a:pt x="358362" y="110771"/>
                  </a:cubicBezTo>
                  <a:cubicBezTo>
                    <a:pt x="346193" y="122940"/>
                    <a:pt x="329689" y="129777"/>
                    <a:pt x="312479" y="129777"/>
                  </a:cubicBezTo>
                  <a:lnTo>
                    <a:pt x="64888" y="129777"/>
                  </a:lnTo>
                  <a:cubicBezTo>
                    <a:pt x="29051" y="129777"/>
                    <a:pt x="0" y="100725"/>
                    <a:pt x="0" y="64888"/>
                  </a:cubicBezTo>
                  <a:lnTo>
                    <a:pt x="0" y="64888"/>
                  </a:lnTo>
                  <a:cubicBezTo>
                    <a:pt x="0" y="29051"/>
                    <a:pt x="29051" y="0"/>
                    <a:pt x="648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77368" cy="167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581990" y="910963"/>
            <a:ext cx="1432818" cy="492746"/>
            <a:chOff x="0" y="0"/>
            <a:chExt cx="377368" cy="12977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7368" cy="129777"/>
            </a:xfrm>
            <a:custGeom>
              <a:avLst/>
              <a:gdLst/>
              <a:ahLst/>
              <a:cxnLst/>
              <a:rect r="r" b="b" t="t" l="l"/>
              <a:pathLst>
                <a:path h="129777" w="377368">
                  <a:moveTo>
                    <a:pt x="64888" y="0"/>
                  </a:moveTo>
                  <a:lnTo>
                    <a:pt x="312479" y="0"/>
                  </a:lnTo>
                  <a:cubicBezTo>
                    <a:pt x="348316" y="0"/>
                    <a:pt x="377368" y="29051"/>
                    <a:pt x="377368" y="64888"/>
                  </a:cubicBezTo>
                  <a:lnTo>
                    <a:pt x="377368" y="64888"/>
                  </a:lnTo>
                  <a:cubicBezTo>
                    <a:pt x="377368" y="82098"/>
                    <a:pt x="370531" y="98602"/>
                    <a:pt x="358362" y="110771"/>
                  </a:cubicBezTo>
                  <a:cubicBezTo>
                    <a:pt x="346193" y="122940"/>
                    <a:pt x="329689" y="129777"/>
                    <a:pt x="312479" y="129777"/>
                  </a:cubicBezTo>
                  <a:lnTo>
                    <a:pt x="64888" y="129777"/>
                  </a:lnTo>
                  <a:cubicBezTo>
                    <a:pt x="29051" y="129777"/>
                    <a:pt x="0" y="100725"/>
                    <a:pt x="0" y="64888"/>
                  </a:cubicBezTo>
                  <a:lnTo>
                    <a:pt x="0" y="64888"/>
                  </a:lnTo>
                  <a:cubicBezTo>
                    <a:pt x="0" y="29051"/>
                    <a:pt x="29051" y="0"/>
                    <a:pt x="648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77368" cy="167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470384" y="910963"/>
            <a:ext cx="1432818" cy="492746"/>
            <a:chOff x="0" y="0"/>
            <a:chExt cx="377368" cy="12977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77368" cy="129777"/>
            </a:xfrm>
            <a:custGeom>
              <a:avLst/>
              <a:gdLst/>
              <a:ahLst/>
              <a:cxnLst/>
              <a:rect r="r" b="b" t="t" l="l"/>
              <a:pathLst>
                <a:path h="129777" w="377368">
                  <a:moveTo>
                    <a:pt x="64888" y="0"/>
                  </a:moveTo>
                  <a:lnTo>
                    <a:pt x="312479" y="0"/>
                  </a:lnTo>
                  <a:cubicBezTo>
                    <a:pt x="348316" y="0"/>
                    <a:pt x="377368" y="29051"/>
                    <a:pt x="377368" y="64888"/>
                  </a:cubicBezTo>
                  <a:lnTo>
                    <a:pt x="377368" y="64888"/>
                  </a:lnTo>
                  <a:cubicBezTo>
                    <a:pt x="377368" y="82098"/>
                    <a:pt x="370531" y="98602"/>
                    <a:pt x="358362" y="110771"/>
                  </a:cubicBezTo>
                  <a:cubicBezTo>
                    <a:pt x="346193" y="122940"/>
                    <a:pt x="329689" y="129777"/>
                    <a:pt x="312479" y="129777"/>
                  </a:cubicBezTo>
                  <a:lnTo>
                    <a:pt x="64888" y="129777"/>
                  </a:lnTo>
                  <a:cubicBezTo>
                    <a:pt x="29051" y="129777"/>
                    <a:pt x="0" y="100725"/>
                    <a:pt x="0" y="64888"/>
                  </a:cubicBezTo>
                  <a:lnTo>
                    <a:pt x="0" y="64888"/>
                  </a:lnTo>
                  <a:cubicBezTo>
                    <a:pt x="0" y="29051"/>
                    <a:pt x="29051" y="0"/>
                    <a:pt x="648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77368" cy="167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5246102" y="910963"/>
            <a:ext cx="1846138" cy="492746"/>
            <a:chOff x="0" y="0"/>
            <a:chExt cx="486226" cy="12977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6226" cy="129777"/>
            </a:xfrm>
            <a:custGeom>
              <a:avLst/>
              <a:gdLst/>
              <a:ahLst/>
              <a:cxnLst/>
              <a:rect r="r" b="b" t="t" l="l"/>
              <a:pathLst>
                <a:path h="129777" w="486226">
                  <a:moveTo>
                    <a:pt x="64888" y="0"/>
                  </a:moveTo>
                  <a:lnTo>
                    <a:pt x="421337" y="0"/>
                  </a:lnTo>
                  <a:cubicBezTo>
                    <a:pt x="457174" y="0"/>
                    <a:pt x="486226" y="29051"/>
                    <a:pt x="486226" y="64888"/>
                  </a:cubicBezTo>
                  <a:lnTo>
                    <a:pt x="486226" y="64888"/>
                  </a:lnTo>
                  <a:cubicBezTo>
                    <a:pt x="486226" y="82098"/>
                    <a:pt x="479389" y="98602"/>
                    <a:pt x="467220" y="110771"/>
                  </a:cubicBezTo>
                  <a:cubicBezTo>
                    <a:pt x="455051" y="122940"/>
                    <a:pt x="438547" y="129777"/>
                    <a:pt x="421337" y="129777"/>
                  </a:cubicBezTo>
                  <a:lnTo>
                    <a:pt x="64888" y="129777"/>
                  </a:lnTo>
                  <a:cubicBezTo>
                    <a:pt x="29051" y="129777"/>
                    <a:pt x="0" y="100725"/>
                    <a:pt x="0" y="64888"/>
                  </a:cubicBezTo>
                  <a:lnTo>
                    <a:pt x="0" y="64888"/>
                  </a:lnTo>
                  <a:cubicBezTo>
                    <a:pt x="0" y="29051"/>
                    <a:pt x="29051" y="0"/>
                    <a:pt x="648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86226" cy="167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-580997">
            <a:off x="-289484" y="1759282"/>
            <a:ext cx="1459171" cy="1534501"/>
          </a:xfrm>
          <a:custGeom>
            <a:avLst/>
            <a:gdLst/>
            <a:ahLst/>
            <a:cxnLst/>
            <a:rect r="r" b="b" t="t" l="l"/>
            <a:pathLst>
              <a:path h="1534501" w="1459171">
                <a:moveTo>
                  <a:pt x="0" y="0"/>
                </a:moveTo>
                <a:lnTo>
                  <a:pt x="1459171" y="0"/>
                </a:lnTo>
                <a:lnTo>
                  <a:pt x="1459171" y="1534501"/>
                </a:lnTo>
                <a:lnTo>
                  <a:pt x="0" y="1534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580997">
            <a:off x="-289484" y="9370086"/>
            <a:ext cx="1459171" cy="1534501"/>
          </a:xfrm>
          <a:custGeom>
            <a:avLst/>
            <a:gdLst/>
            <a:ahLst/>
            <a:cxnLst/>
            <a:rect r="r" b="b" t="t" l="l"/>
            <a:pathLst>
              <a:path h="1534501" w="1459171">
                <a:moveTo>
                  <a:pt x="0" y="0"/>
                </a:moveTo>
                <a:lnTo>
                  <a:pt x="1459171" y="0"/>
                </a:lnTo>
                <a:lnTo>
                  <a:pt x="1459171" y="1534501"/>
                </a:lnTo>
                <a:lnTo>
                  <a:pt x="0" y="1534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580997">
            <a:off x="17210898" y="-242579"/>
            <a:ext cx="1459171" cy="1534501"/>
          </a:xfrm>
          <a:custGeom>
            <a:avLst/>
            <a:gdLst/>
            <a:ahLst/>
            <a:cxnLst/>
            <a:rect r="r" b="b" t="t" l="l"/>
            <a:pathLst>
              <a:path h="1534501" w="1459171">
                <a:moveTo>
                  <a:pt x="0" y="0"/>
                </a:moveTo>
                <a:lnTo>
                  <a:pt x="1459171" y="0"/>
                </a:lnTo>
                <a:lnTo>
                  <a:pt x="1459171" y="1534501"/>
                </a:lnTo>
                <a:lnTo>
                  <a:pt x="0" y="1534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137539" y="3405570"/>
            <a:ext cx="8884914" cy="4442457"/>
          </a:xfrm>
          <a:custGeom>
            <a:avLst/>
            <a:gdLst/>
            <a:ahLst/>
            <a:cxnLst/>
            <a:rect r="r" b="b" t="t" l="l"/>
            <a:pathLst>
              <a:path h="4442457" w="8884914">
                <a:moveTo>
                  <a:pt x="0" y="0"/>
                </a:moveTo>
                <a:lnTo>
                  <a:pt x="8884914" y="0"/>
                </a:lnTo>
                <a:lnTo>
                  <a:pt x="8884914" y="4442457"/>
                </a:lnTo>
                <a:lnTo>
                  <a:pt x="0" y="44424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227733" y="3535350"/>
            <a:ext cx="9255695" cy="4562667"/>
          </a:xfrm>
          <a:custGeom>
            <a:avLst/>
            <a:gdLst/>
            <a:ahLst/>
            <a:cxnLst/>
            <a:rect r="r" b="b" t="t" l="l"/>
            <a:pathLst>
              <a:path h="4562667" w="9255695">
                <a:moveTo>
                  <a:pt x="0" y="0"/>
                </a:moveTo>
                <a:lnTo>
                  <a:pt x="9255695" y="0"/>
                </a:lnTo>
                <a:lnTo>
                  <a:pt x="9255695" y="4562667"/>
                </a:lnTo>
                <a:lnTo>
                  <a:pt x="0" y="45626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103571" y="990600"/>
            <a:ext cx="1383287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credit card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009543" y="990600"/>
            <a:ext cx="992762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Home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606755" y="990600"/>
            <a:ext cx="1383287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About Us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749537" y="990600"/>
            <a:ext cx="1153665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Service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246102" y="990600"/>
            <a:ext cx="1876976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Get in Touch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903409" y="1998378"/>
            <a:ext cx="5251728" cy="662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Histogram for income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313981" y="2038682"/>
            <a:ext cx="4524137" cy="695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Histogram for age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8345" y="910963"/>
            <a:ext cx="615064" cy="419362"/>
          </a:xfrm>
          <a:custGeom>
            <a:avLst/>
            <a:gdLst/>
            <a:ahLst/>
            <a:cxnLst/>
            <a:rect r="r" b="b" t="t" l="l"/>
            <a:pathLst>
              <a:path h="419362" w="615064">
                <a:moveTo>
                  <a:pt x="0" y="0"/>
                </a:moveTo>
                <a:lnTo>
                  <a:pt x="615064" y="0"/>
                </a:lnTo>
                <a:lnTo>
                  <a:pt x="615064" y="419362"/>
                </a:lnTo>
                <a:lnTo>
                  <a:pt x="0" y="419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80997">
            <a:off x="17377958" y="-91006"/>
            <a:ext cx="1459171" cy="1534501"/>
          </a:xfrm>
          <a:custGeom>
            <a:avLst/>
            <a:gdLst/>
            <a:ahLst/>
            <a:cxnLst/>
            <a:rect r="r" b="b" t="t" l="l"/>
            <a:pathLst>
              <a:path h="1534501" w="1459171">
                <a:moveTo>
                  <a:pt x="0" y="0"/>
                </a:moveTo>
                <a:lnTo>
                  <a:pt x="1459171" y="0"/>
                </a:lnTo>
                <a:lnTo>
                  <a:pt x="1459171" y="1534501"/>
                </a:lnTo>
                <a:lnTo>
                  <a:pt x="0" y="1534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80997">
            <a:off x="-470385" y="8601162"/>
            <a:ext cx="1249757" cy="1314276"/>
          </a:xfrm>
          <a:custGeom>
            <a:avLst/>
            <a:gdLst/>
            <a:ahLst/>
            <a:cxnLst/>
            <a:rect r="r" b="b" t="t" l="l"/>
            <a:pathLst>
              <a:path h="1314276" w="1249757">
                <a:moveTo>
                  <a:pt x="0" y="0"/>
                </a:moveTo>
                <a:lnTo>
                  <a:pt x="1249757" y="0"/>
                </a:lnTo>
                <a:lnTo>
                  <a:pt x="1249757" y="1314276"/>
                </a:lnTo>
                <a:lnTo>
                  <a:pt x="0" y="13142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493" y="3872415"/>
            <a:ext cx="10916488" cy="3593813"/>
          </a:xfrm>
          <a:custGeom>
            <a:avLst/>
            <a:gdLst/>
            <a:ahLst/>
            <a:cxnLst/>
            <a:rect r="r" b="b" t="t" l="l"/>
            <a:pathLst>
              <a:path h="3593813" w="10916488">
                <a:moveTo>
                  <a:pt x="0" y="0"/>
                </a:moveTo>
                <a:lnTo>
                  <a:pt x="10916488" y="0"/>
                </a:lnTo>
                <a:lnTo>
                  <a:pt x="10916488" y="3593813"/>
                </a:lnTo>
                <a:lnTo>
                  <a:pt x="0" y="35938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774783" y="3496493"/>
            <a:ext cx="6043378" cy="5008926"/>
          </a:xfrm>
          <a:custGeom>
            <a:avLst/>
            <a:gdLst/>
            <a:ahLst/>
            <a:cxnLst/>
            <a:rect r="r" b="b" t="t" l="l"/>
            <a:pathLst>
              <a:path h="5008926" w="6043378">
                <a:moveTo>
                  <a:pt x="0" y="0"/>
                </a:moveTo>
                <a:lnTo>
                  <a:pt x="6043378" y="0"/>
                </a:lnTo>
                <a:lnTo>
                  <a:pt x="6043378" y="5008926"/>
                </a:lnTo>
                <a:lnTo>
                  <a:pt x="0" y="50089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03571" y="990600"/>
            <a:ext cx="1383287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credit card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91471" y="990600"/>
            <a:ext cx="992762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Home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774783" y="990600"/>
            <a:ext cx="1383287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About Us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749537" y="990600"/>
            <a:ext cx="1153665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Service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451211" y="990600"/>
            <a:ext cx="1876976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Get in Touch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81000" y="2639969"/>
            <a:ext cx="7591306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count plot for card, owner, selfemp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DAGzxTNZ7zI</dc:identifier>
  <dcterms:modified xsi:type="dcterms:W3CDTF">2011-08-01T06:04:30Z</dcterms:modified>
  <cp:revision>1</cp:revision>
  <dc:title>Exploring card usage in credit card dataset</dc:title>
</cp:coreProperties>
</file>